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3"/>
  </p:notesMasterIdLst>
  <p:sldIdLst>
    <p:sldId id="256" r:id="rId2"/>
    <p:sldId id="257" r:id="rId3"/>
    <p:sldId id="261" r:id="rId4"/>
    <p:sldId id="300" r:id="rId5"/>
    <p:sldId id="298" r:id="rId6"/>
    <p:sldId id="263" r:id="rId7"/>
    <p:sldId id="294" r:id="rId8"/>
    <p:sldId id="296" r:id="rId9"/>
    <p:sldId id="295" r:id="rId10"/>
    <p:sldId id="297" r:id="rId11"/>
    <p:sldId id="291" r:id="rId12"/>
    <p:sldId id="292" r:id="rId13"/>
    <p:sldId id="272" r:id="rId14"/>
    <p:sldId id="293" r:id="rId15"/>
    <p:sldId id="274" r:id="rId16"/>
    <p:sldId id="301" r:id="rId17"/>
    <p:sldId id="302" r:id="rId18"/>
    <p:sldId id="303" r:id="rId19"/>
    <p:sldId id="305" r:id="rId20"/>
    <p:sldId id="306" r:id="rId21"/>
    <p:sldId id="290" r:id="rId22"/>
  </p:sldIdLst>
  <p:sldSz cx="9144000" cy="5143500" type="screen16x9"/>
  <p:notesSz cx="6858000" cy="9144000"/>
  <p:embeddedFontLst>
    <p:embeddedFont>
      <p:font typeface="Nanum Gothic" panose="020B0604020202020204" charset="-127"/>
      <p:regular r:id="rId24"/>
      <p:bold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Montserrat ExtraBold" panose="00000900000000000000" pitchFamily="2" charset="0"/>
      <p:bold r:id="rId30"/>
      <p:boldItalic r:id="rId31"/>
    </p:embeddedFont>
    <p:embeddedFont>
      <p:font typeface="Nunito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CC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B7D155-D7F7-4442-96E8-3EE4BC44260F}">
  <a:tblStyle styleId="{D9B7D155-D7F7-4442-96E8-3EE4BC4426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 sriram" userId="4b89b1e398a97a9e" providerId="LiveId" clId="{6EB60AC7-4C0C-419A-8449-AF7E601EC5BD}"/>
    <pc:docChg chg="undo redo custSel addSld delSld modSld delMainMaster">
      <pc:chgData name="sai sriram" userId="4b89b1e398a97a9e" providerId="LiveId" clId="{6EB60AC7-4C0C-419A-8449-AF7E601EC5BD}" dt="2024-09-21T15:52:40.330" v="2536" actId="20577"/>
      <pc:docMkLst>
        <pc:docMk/>
      </pc:docMkLst>
      <pc:sldChg chg="delSp modSp mod">
        <pc:chgData name="sai sriram" userId="4b89b1e398a97a9e" providerId="LiveId" clId="{6EB60AC7-4C0C-419A-8449-AF7E601EC5BD}" dt="2024-09-11T09:00:11.832" v="4" actId="1076"/>
        <pc:sldMkLst>
          <pc:docMk/>
          <pc:sldMk cId="0" sldId="256"/>
        </pc:sldMkLst>
        <pc:spChg chg="del">
          <ac:chgData name="sai sriram" userId="4b89b1e398a97a9e" providerId="LiveId" clId="{6EB60AC7-4C0C-419A-8449-AF7E601EC5BD}" dt="2024-09-11T08:59:57.175" v="3" actId="478"/>
          <ac:spMkLst>
            <pc:docMk/>
            <pc:sldMk cId="0" sldId="256"/>
            <ac:spMk id="288" creationId="{00000000-0000-0000-0000-000000000000}"/>
          </ac:spMkLst>
        </pc:spChg>
        <pc:spChg chg="mod">
          <ac:chgData name="sai sriram" userId="4b89b1e398a97a9e" providerId="LiveId" clId="{6EB60AC7-4C0C-419A-8449-AF7E601EC5BD}" dt="2024-09-11T09:00:11.832" v="4" actId="1076"/>
          <ac:spMkLst>
            <pc:docMk/>
            <pc:sldMk cId="0" sldId="256"/>
            <ac:spMk id="290" creationId="{00000000-0000-0000-0000-000000000000}"/>
          </ac:spMkLst>
        </pc:spChg>
      </pc:sldChg>
      <pc:sldChg chg="addSp delSp modSp mod">
        <pc:chgData name="sai sriram" userId="4b89b1e398a97a9e" providerId="LiveId" clId="{6EB60AC7-4C0C-419A-8449-AF7E601EC5BD}" dt="2024-09-11T09:06:46.392" v="235" actId="1076"/>
        <pc:sldMkLst>
          <pc:docMk/>
          <pc:sldMk cId="0" sldId="257"/>
        </pc:sldMkLst>
        <pc:spChg chg="add del mod">
          <ac:chgData name="sai sriram" userId="4b89b1e398a97a9e" providerId="LiveId" clId="{6EB60AC7-4C0C-419A-8449-AF7E601EC5BD}" dt="2024-09-11T09:01:28.603" v="31" actId="478"/>
          <ac:spMkLst>
            <pc:docMk/>
            <pc:sldMk cId="0" sldId="257"/>
            <ac:spMk id="3" creationId="{8C6B5755-5C6E-4081-AB4F-74ECAC469B26}"/>
          </ac:spMkLst>
        </pc:spChg>
        <pc:spChg chg="mod">
          <ac:chgData name="sai sriram" userId="4b89b1e398a97a9e" providerId="LiveId" clId="{6EB60AC7-4C0C-419A-8449-AF7E601EC5BD}" dt="2024-09-11T09:00:48.488" v="29" actId="20577"/>
          <ac:spMkLst>
            <pc:docMk/>
            <pc:sldMk cId="0" sldId="257"/>
            <ac:spMk id="342" creationId="{00000000-0000-0000-0000-000000000000}"/>
          </ac:spMkLst>
        </pc:spChg>
        <pc:spChg chg="del">
          <ac:chgData name="sai sriram" userId="4b89b1e398a97a9e" providerId="LiveId" clId="{6EB60AC7-4C0C-419A-8449-AF7E601EC5BD}" dt="2024-09-11T09:05:51.939" v="195" actId="478"/>
          <ac:spMkLst>
            <pc:docMk/>
            <pc:sldMk cId="0" sldId="257"/>
            <ac:spMk id="343" creationId="{00000000-0000-0000-0000-000000000000}"/>
          </ac:spMkLst>
        </pc:spChg>
        <pc:spChg chg="add del mod">
          <ac:chgData name="sai sriram" userId="4b89b1e398a97a9e" providerId="LiveId" clId="{6EB60AC7-4C0C-419A-8449-AF7E601EC5BD}" dt="2024-09-11T09:06:38.424" v="234" actId="255"/>
          <ac:spMkLst>
            <pc:docMk/>
            <pc:sldMk cId="0" sldId="257"/>
            <ac:spMk id="344" creationId="{00000000-0000-0000-0000-000000000000}"/>
          </ac:spMkLst>
        </pc:spChg>
        <pc:spChg chg="del">
          <ac:chgData name="sai sriram" userId="4b89b1e398a97a9e" providerId="LiveId" clId="{6EB60AC7-4C0C-419A-8449-AF7E601EC5BD}" dt="2024-09-11T09:01:24.765" v="30" actId="478"/>
          <ac:spMkLst>
            <pc:docMk/>
            <pc:sldMk cId="0" sldId="257"/>
            <ac:spMk id="346" creationId="{00000000-0000-0000-0000-000000000000}"/>
          </ac:spMkLst>
        </pc:spChg>
        <pc:graphicFrameChg chg="mod modGraphic">
          <ac:chgData name="sai sriram" userId="4b89b1e398a97a9e" providerId="LiveId" clId="{6EB60AC7-4C0C-419A-8449-AF7E601EC5BD}" dt="2024-09-11T09:06:46.392" v="235" actId="1076"/>
          <ac:graphicFrameMkLst>
            <pc:docMk/>
            <pc:sldMk cId="0" sldId="257"/>
            <ac:graphicFrameMk id="345" creationId="{00000000-0000-0000-0000-000000000000}"/>
          </ac:graphicFrameMkLst>
        </pc:graphicFrameChg>
      </pc:sldChg>
      <pc:sldChg chg="del">
        <pc:chgData name="sai sriram" userId="4b89b1e398a97a9e" providerId="LiveId" clId="{6EB60AC7-4C0C-419A-8449-AF7E601EC5BD}" dt="2024-09-11T09:06:57.731" v="236" actId="47"/>
        <pc:sldMkLst>
          <pc:docMk/>
          <pc:sldMk cId="0" sldId="258"/>
        </pc:sldMkLst>
      </pc:sldChg>
      <pc:sldChg chg="del">
        <pc:chgData name="sai sriram" userId="4b89b1e398a97a9e" providerId="LiveId" clId="{6EB60AC7-4C0C-419A-8449-AF7E601EC5BD}" dt="2024-09-11T09:07:06.822" v="237" actId="47"/>
        <pc:sldMkLst>
          <pc:docMk/>
          <pc:sldMk cId="0" sldId="259"/>
        </pc:sldMkLst>
      </pc:sldChg>
      <pc:sldChg chg="del">
        <pc:chgData name="sai sriram" userId="4b89b1e398a97a9e" providerId="LiveId" clId="{6EB60AC7-4C0C-419A-8449-AF7E601EC5BD}" dt="2024-09-11T09:07:26.986" v="238" actId="47"/>
        <pc:sldMkLst>
          <pc:docMk/>
          <pc:sldMk cId="0" sldId="260"/>
        </pc:sldMkLst>
      </pc:sldChg>
      <pc:sldChg chg="modSp mod">
        <pc:chgData name="sai sriram" userId="4b89b1e398a97a9e" providerId="LiveId" clId="{6EB60AC7-4C0C-419A-8449-AF7E601EC5BD}" dt="2024-09-11T09:15:40.858" v="359" actId="14100"/>
        <pc:sldMkLst>
          <pc:docMk/>
          <pc:sldMk cId="0" sldId="261"/>
        </pc:sldMkLst>
        <pc:spChg chg="mod">
          <ac:chgData name="sai sriram" userId="4b89b1e398a97a9e" providerId="LiveId" clId="{6EB60AC7-4C0C-419A-8449-AF7E601EC5BD}" dt="2024-09-11T09:08:51.878" v="269" actId="1076"/>
          <ac:spMkLst>
            <pc:docMk/>
            <pc:sldMk cId="0" sldId="261"/>
            <ac:spMk id="519" creationId="{00000000-0000-0000-0000-000000000000}"/>
          </ac:spMkLst>
        </pc:spChg>
        <pc:spChg chg="mod">
          <ac:chgData name="sai sriram" userId="4b89b1e398a97a9e" providerId="LiveId" clId="{6EB60AC7-4C0C-419A-8449-AF7E601EC5BD}" dt="2024-09-11T09:08:45.683" v="268" actId="1076"/>
          <ac:spMkLst>
            <pc:docMk/>
            <pc:sldMk cId="0" sldId="261"/>
            <ac:spMk id="520" creationId="{00000000-0000-0000-0000-000000000000}"/>
          </ac:spMkLst>
        </pc:spChg>
        <pc:spChg chg="mod">
          <ac:chgData name="sai sriram" userId="4b89b1e398a97a9e" providerId="LiveId" clId="{6EB60AC7-4C0C-419A-8449-AF7E601EC5BD}" dt="2024-09-11T09:15:40.858" v="359" actId="14100"/>
          <ac:spMkLst>
            <pc:docMk/>
            <pc:sldMk cId="0" sldId="261"/>
            <ac:spMk id="521" creationId="{00000000-0000-0000-0000-000000000000}"/>
          </ac:spMkLst>
        </pc:spChg>
      </pc:sldChg>
      <pc:sldChg chg="addSp delSp modSp mod modAnim">
        <pc:chgData name="sai sriram" userId="4b89b1e398a97a9e" providerId="LiveId" clId="{6EB60AC7-4C0C-419A-8449-AF7E601EC5BD}" dt="2024-09-11T09:19:40.681" v="393" actId="1076"/>
        <pc:sldMkLst>
          <pc:docMk/>
          <pc:sldMk cId="0" sldId="262"/>
        </pc:sldMkLst>
        <pc:spChg chg="add del mod">
          <ac:chgData name="sai sriram" userId="4b89b1e398a97a9e" providerId="LiveId" clId="{6EB60AC7-4C0C-419A-8449-AF7E601EC5BD}" dt="2024-09-11T09:16:03.371" v="364" actId="478"/>
          <ac:spMkLst>
            <pc:docMk/>
            <pc:sldMk cId="0" sldId="262"/>
            <ac:spMk id="3" creationId="{3AEB0E5A-7261-41D1-A27D-ACA97D6700BB}"/>
          </ac:spMkLst>
        </pc:spChg>
        <pc:spChg chg="add del mod">
          <ac:chgData name="sai sriram" userId="4b89b1e398a97a9e" providerId="LiveId" clId="{6EB60AC7-4C0C-419A-8449-AF7E601EC5BD}" dt="2024-09-11T09:16:48.224" v="373" actId="478"/>
          <ac:spMkLst>
            <pc:docMk/>
            <pc:sldMk cId="0" sldId="262"/>
            <ac:spMk id="5" creationId="{903FBC3A-6B13-461D-8B1D-37511A36C33D}"/>
          </ac:spMkLst>
        </pc:spChg>
        <pc:spChg chg="add del mod">
          <ac:chgData name="sai sriram" userId="4b89b1e398a97a9e" providerId="LiveId" clId="{6EB60AC7-4C0C-419A-8449-AF7E601EC5BD}" dt="2024-09-11T09:19:40.681" v="393" actId="1076"/>
          <ac:spMkLst>
            <pc:docMk/>
            <pc:sldMk cId="0" sldId="262"/>
            <ac:spMk id="7" creationId="{2BA44AC5-4DFA-4FB3-875E-EB32A73768A6}"/>
          </ac:spMkLst>
        </pc:spChg>
        <pc:spChg chg="mod">
          <ac:chgData name="sai sriram" userId="4b89b1e398a97a9e" providerId="LiveId" clId="{6EB60AC7-4C0C-419A-8449-AF7E601EC5BD}" dt="2024-09-11T09:12:16.502" v="303" actId="20577"/>
          <ac:spMkLst>
            <pc:docMk/>
            <pc:sldMk cId="0" sldId="262"/>
            <ac:spMk id="554" creationId="{00000000-0000-0000-0000-000000000000}"/>
          </ac:spMkLst>
        </pc:spChg>
        <pc:spChg chg="del">
          <ac:chgData name="sai sriram" userId="4b89b1e398a97a9e" providerId="LiveId" clId="{6EB60AC7-4C0C-419A-8449-AF7E601EC5BD}" dt="2024-09-11T09:16:18.141" v="368" actId="478"/>
          <ac:spMkLst>
            <pc:docMk/>
            <pc:sldMk cId="0" sldId="262"/>
            <ac:spMk id="555" creationId="{00000000-0000-0000-0000-000000000000}"/>
          </ac:spMkLst>
        </pc:spChg>
        <pc:spChg chg="del">
          <ac:chgData name="sai sriram" userId="4b89b1e398a97a9e" providerId="LiveId" clId="{6EB60AC7-4C0C-419A-8449-AF7E601EC5BD}" dt="2024-09-11T09:16:18.141" v="368" actId="478"/>
          <ac:spMkLst>
            <pc:docMk/>
            <pc:sldMk cId="0" sldId="262"/>
            <ac:spMk id="556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15:54.906" v="363" actId="478"/>
          <ac:spMkLst>
            <pc:docMk/>
            <pc:sldMk cId="0" sldId="262"/>
            <ac:spMk id="557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15:51.130" v="361" actId="478"/>
          <ac:spMkLst>
            <pc:docMk/>
            <pc:sldMk cId="0" sldId="262"/>
            <ac:spMk id="558" creationId="{00000000-0000-0000-0000-000000000000}"/>
          </ac:spMkLst>
        </pc:spChg>
        <pc:spChg chg="del">
          <ac:chgData name="sai sriram" userId="4b89b1e398a97a9e" providerId="LiveId" clId="{6EB60AC7-4C0C-419A-8449-AF7E601EC5BD}" dt="2024-09-11T09:16:18.141" v="368" actId="478"/>
          <ac:spMkLst>
            <pc:docMk/>
            <pc:sldMk cId="0" sldId="262"/>
            <ac:spMk id="559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16:06.050" v="366" actId="478"/>
          <ac:spMkLst>
            <pc:docMk/>
            <pc:sldMk cId="0" sldId="262"/>
            <ac:spMk id="560" creationId="{00000000-0000-0000-0000-000000000000}"/>
          </ac:spMkLst>
        </pc:spChg>
        <pc:picChg chg="add del mod">
          <ac:chgData name="sai sriram" userId="4b89b1e398a97a9e" providerId="LiveId" clId="{6EB60AC7-4C0C-419A-8449-AF7E601EC5BD}" dt="2024-09-11T09:18:51.003" v="386" actId="478"/>
          <ac:picMkLst>
            <pc:docMk/>
            <pc:sldMk cId="0" sldId="262"/>
            <ac:picMk id="9" creationId="{E661BE6A-806C-4CBF-9973-D9E54A9C3D28}"/>
          </ac:picMkLst>
        </pc:picChg>
        <pc:picChg chg="add mod">
          <ac:chgData name="sai sriram" userId="4b89b1e398a97a9e" providerId="LiveId" clId="{6EB60AC7-4C0C-419A-8449-AF7E601EC5BD}" dt="2024-09-11T09:19:36.604" v="391" actId="1076"/>
          <ac:picMkLst>
            <pc:docMk/>
            <pc:sldMk cId="0" sldId="262"/>
            <ac:picMk id="24" creationId="{A6B429AA-8B7E-4A82-824C-4FE064BBCCD1}"/>
          </ac:picMkLst>
        </pc:picChg>
        <pc:cxnChg chg="del">
          <ac:chgData name="sai sriram" userId="4b89b1e398a97a9e" providerId="LiveId" clId="{6EB60AC7-4C0C-419A-8449-AF7E601EC5BD}" dt="2024-09-11T09:16:18.141" v="368" actId="478"/>
          <ac:cxnSpMkLst>
            <pc:docMk/>
            <pc:sldMk cId="0" sldId="262"/>
            <ac:cxnSpMk id="565" creationId="{00000000-0000-0000-0000-000000000000}"/>
          </ac:cxnSpMkLst>
        </pc:cxnChg>
        <pc:cxnChg chg="del">
          <ac:chgData name="sai sriram" userId="4b89b1e398a97a9e" providerId="LiveId" clId="{6EB60AC7-4C0C-419A-8449-AF7E601EC5BD}" dt="2024-09-11T09:16:08.066" v="367" actId="478"/>
          <ac:cxnSpMkLst>
            <pc:docMk/>
            <pc:sldMk cId="0" sldId="262"/>
            <ac:cxnSpMk id="566" creationId="{00000000-0000-0000-0000-000000000000}"/>
          </ac:cxnSpMkLst>
        </pc:cxnChg>
      </pc:sldChg>
      <pc:sldChg chg="addSp delSp modSp mod modAnim">
        <pc:chgData name="sai sriram" userId="4b89b1e398a97a9e" providerId="LiveId" clId="{6EB60AC7-4C0C-419A-8449-AF7E601EC5BD}" dt="2024-09-11T09:20:54.438" v="403" actId="1076"/>
        <pc:sldMkLst>
          <pc:docMk/>
          <pc:sldMk cId="0" sldId="263"/>
        </pc:sldMkLst>
        <pc:spChg chg="add del mod">
          <ac:chgData name="sai sriram" userId="4b89b1e398a97a9e" providerId="LiveId" clId="{6EB60AC7-4C0C-419A-8449-AF7E601EC5BD}" dt="2024-09-11T09:12:53.074" v="317" actId="478"/>
          <ac:spMkLst>
            <pc:docMk/>
            <pc:sldMk cId="0" sldId="263"/>
            <ac:spMk id="3" creationId="{4376C6CC-978A-408B-9F38-76CCA0988A35}"/>
          </ac:spMkLst>
        </pc:spChg>
        <pc:spChg chg="add del mod">
          <ac:chgData name="sai sriram" userId="4b89b1e398a97a9e" providerId="LiveId" clId="{6EB60AC7-4C0C-419A-8449-AF7E601EC5BD}" dt="2024-09-11T09:13:01.428" v="319" actId="478"/>
          <ac:spMkLst>
            <pc:docMk/>
            <pc:sldMk cId="0" sldId="263"/>
            <ac:spMk id="5" creationId="{6B384EEA-80F1-4A96-8F07-5084674CB13F}"/>
          </ac:spMkLst>
        </pc:spChg>
        <pc:spChg chg="add del mod">
          <ac:chgData name="sai sriram" userId="4b89b1e398a97a9e" providerId="LiveId" clId="{6EB60AC7-4C0C-419A-8449-AF7E601EC5BD}" dt="2024-09-11T09:13:07.706" v="321" actId="478"/>
          <ac:spMkLst>
            <pc:docMk/>
            <pc:sldMk cId="0" sldId="263"/>
            <ac:spMk id="7" creationId="{3F3078BE-4FC5-442F-B261-2A8534D44C49}"/>
          </ac:spMkLst>
        </pc:spChg>
        <pc:spChg chg="add del mod">
          <ac:chgData name="sai sriram" userId="4b89b1e398a97a9e" providerId="LiveId" clId="{6EB60AC7-4C0C-419A-8449-AF7E601EC5BD}" dt="2024-09-11T09:13:13.175" v="323" actId="478"/>
          <ac:spMkLst>
            <pc:docMk/>
            <pc:sldMk cId="0" sldId="263"/>
            <ac:spMk id="9" creationId="{5D6370D7-EDEB-4EE8-9492-A3219B302425}"/>
          </ac:spMkLst>
        </pc:spChg>
        <pc:spChg chg="add del mod">
          <ac:chgData name="sai sriram" userId="4b89b1e398a97a9e" providerId="LiveId" clId="{6EB60AC7-4C0C-419A-8449-AF7E601EC5BD}" dt="2024-09-11T09:13:23.021" v="326" actId="478"/>
          <ac:spMkLst>
            <pc:docMk/>
            <pc:sldMk cId="0" sldId="263"/>
            <ac:spMk id="11" creationId="{9B386F7C-8FC7-4B36-9A98-31478F301990}"/>
          </ac:spMkLst>
        </pc:spChg>
        <pc:spChg chg="mod">
          <ac:chgData name="sai sriram" userId="4b89b1e398a97a9e" providerId="LiveId" clId="{6EB60AC7-4C0C-419A-8449-AF7E601EC5BD}" dt="2024-09-11T09:12:26.080" v="313" actId="20577"/>
          <ac:spMkLst>
            <pc:docMk/>
            <pc:sldMk cId="0" sldId="263"/>
            <ac:spMk id="572" creationId="{00000000-0000-0000-0000-000000000000}"/>
          </ac:spMkLst>
        </pc:spChg>
        <pc:spChg chg="del">
          <ac:chgData name="sai sriram" userId="4b89b1e398a97a9e" providerId="LiveId" clId="{6EB60AC7-4C0C-419A-8449-AF7E601EC5BD}" dt="2024-09-11T09:12:50.356" v="316" actId="478"/>
          <ac:spMkLst>
            <pc:docMk/>
            <pc:sldMk cId="0" sldId="263"/>
            <ac:spMk id="573" creationId="{00000000-0000-0000-0000-000000000000}"/>
          </ac:spMkLst>
        </pc:spChg>
        <pc:spChg chg="del">
          <ac:chgData name="sai sriram" userId="4b89b1e398a97a9e" providerId="LiveId" clId="{6EB60AC7-4C0C-419A-8449-AF7E601EC5BD}" dt="2024-09-11T09:12:55.514" v="318" actId="478"/>
          <ac:spMkLst>
            <pc:docMk/>
            <pc:sldMk cId="0" sldId="263"/>
            <ac:spMk id="574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13:18.020" v="325" actId="478"/>
          <ac:spMkLst>
            <pc:docMk/>
            <pc:sldMk cId="0" sldId="263"/>
            <ac:spMk id="575" creationId="{00000000-0000-0000-0000-000000000000}"/>
          </ac:spMkLst>
        </pc:spChg>
        <pc:spChg chg="mod">
          <ac:chgData name="sai sriram" userId="4b89b1e398a97a9e" providerId="LiveId" clId="{6EB60AC7-4C0C-419A-8449-AF7E601EC5BD}" dt="2024-09-11T09:20:51.259" v="402" actId="14100"/>
          <ac:spMkLst>
            <pc:docMk/>
            <pc:sldMk cId="0" sldId="263"/>
            <ac:spMk id="576" creationId="{00000000-0000-0000-0000-000000000000}"/>
          </ac:spMkLst>
        </pc:spChg>
        <pc:spChg chg="del">
          <ac:chgData name="sai sriram" userId="4b89b1e398a97a9e" providerId="LiveId" clId="{6EB60AC7-4C0C-419A-8449-AF7E601EC5BD}" dt="2024-09-11T09:13:04.429" v="320" actId="478"/>
          <ac:spMkLst>
            <pc:docMk/>
            <pc:sldMk cId="0" sldId="263"/>
            <ac:spMk id="577" creationId="{00000000-0000-0000-0000-000000000000}"/>
          </ac:spMkLst>
        </pc:spChg>
        <pc:spChg chg="del">
          <ac:chgData name="sai sriram" userId="4b89b1e398a97a9e" providerId="LiveId" clId="{6EB60AC7-4C0C-419A-8449-AF7E601EC5BD}" dt="2024-09-11T09:13:10.376" v="322" actId="478"/>
          <ac:spMkLst>
            <pc:docMk/>
            <pc:sldMk cId="0" sldId="263"/>
            <ac:spMk id="578" creationId="{00000000-0000-0000-0000-000000000000}"/>
          </ac:spMkLst>
        </pc:spChg>
        <pc:grpChg chg="mod">
          <ac:chgData name="sai sriram" userId="4b89b1e398a97a9e" providerId="LiveId" clId="{6EB60AC7-4C0C-419A-8449-AF7E601EC5BD}" dt="2024-09-11T09:12:44.189" v="315" actId="1076"/>
          <ac:grpSpMkLst>
            <pc:docMk/>
            <pc:sldMk cId="0" sldId="263"/>
            <ac:grpSpMk id="579" creationId="{00000000-0000-0000-0000-000000000000}"/>
          </ac:grpSpMkLst>
        </pc:grpChg>
        <pc:grpChg chg="add del mod">
          <ac:chgData name="sai sriram" userId="4b89b1e398a97a9e" providerId="LiveId" clId="{6EB60AC7-4C0C-419A-8449-AF7E601EC5BD}" dt="2024-09-11T09:13:33.815" v="332" actId="478"/>
          <ac:grpSpMkLst>
            <pc:docMk/>
            <pc:sldMk cId="0" sldId="263"/>
            <ac:grpSpMk id="582" creationId="{00000000-0000-0000-0000-000000000000}"/>
          </ac:grpSpMkLst>
        </pc:grpChg>
        <pc:grpChg chg="mod">
          <ac:chgData name="sai sriram" userId="4b89b1e398a97a9e" providerId="LiveId" clId="{6EB60AC7-4C0C-419A-8449-AF7E601EC5BD}" dt="2024-09-11T09:12:33.832" v="314" actId="1076"/>
          <ac:grpSpMkLst>
            <pc:docMk/>
            <pc:sldMk cId="0" sldId="263"/>
            <ac:grpSpMk id="585" creationId="{00000000-0000-0000-0000-000000000000}"/>
          </ac:grpSpMkLst>
        </pc:grpChg>
        <pc:picChg chg="add mod">
          <ac:chgData name="sai sriram" userId="4b89b1e398a97a9e" providerId="LiveId" clId="{6EB60AC7-4C0C-419A-8449-AF7E601EC5BD}" dt="2024-09-11T09:20:54.438" v="403" actId="1076"/>
          <ac:picMkLst>
            <pc:docMk/>
            <pc:sldMk cId="0" sldId="263"/>
            <ac:picMk id="30" creationId="{21DBFC6D-F008-48E2-822E-1F8AA6A27C61}"/>
          </ac:picMkLst>
        </pc:picChg>
      </pc:sldChg>
      <pc:sldChg chg="addSp delSp modSp mod delAnim modAnim">
        <pc:chgData name="sai sriram" userId="4b89b1e398a97a9e" providerId="LiveId" clId="{6EB60AC7-4C0C-419A-8449-AF7E601EC5BD}" dt="2024-09-11T09:26:41.334" v="489" actId="123"/>
        <pc:sldMkLst>
          <pc:docMk/>
          <pc:sldMk cId="0" sldId="264"/>
        </pc:sldMkLst>
        <pc:spChg chg="add del mod">
          <ac:chgData name="sai sriram" userId="4b89b1e398a97a9e" providerId="LiveId" clId="{6EB60AC7-4C0C-419A-8449-AF7E601EC5BD}" dt="2024-09-11T09:21:41.096" v="408" actId="478"/>
          <ac:spMkLst>
            <pc:docMk/>
            <pc:sldMk cId="0" sldId="264"/>
            <ac:spMk id="3" creationId="{46CFB824-B25A-4B2D-9B39-3C800511EE6E}"/>
          </ac:spMkLst>
        </pc:spChg>
        <pc:spChg chg="add del mod">
          <ac:chgData name="sai sriram" userId="4b89b1e398a97a9e" providerId="LiveId" clId="{6EB60AC7-4C0C-419A-8449-AF7E601EC5BD}" dt="2024-09-11T09:21:41.096" v="408" actId="478"/>
          <ac:spMkLst>
            <pc:docMk/>
            <pc:sldMk cId="0" sldId="264"/>
            <ac:spMk id="5" creationId="{FAE4CCEB-A508-41E1-A34E-F9F5AE430382}"/>
          </ac:spMkLst>
        </pc:spChg>
        <pc:spChg chg="add mod">
          <ac:chgData name="sai sriram" userId="4b89b1e398a97a9e" providerId="LiveId" clId="{6EB60AC7-4C0C-419A-8449-AF7E601EC5BD}" dt="2024-09-11T09:26:41.334" v="489" actId="123"/>
          <ac:spMkLst>
            <pc:docMk/>
            <pc:sldMk cId="0" sldId="264"/>
            <ac:spMk id="7" creationId="{95E874B1-AF63-4609-A84E-96944849B55F}"/>
          </ac:spMkLst>
        </pc:spChg>
        <pc:spChg chg="add del mod">
          <ac:chgData name="sai sriram" userId="4b89b1e398a97a9e" providerId="LiveId" clId="{6EB60AC7-4C0C-419A-8449-AF7E601EC5BD}" dt="2024-09-11T09:21:41.096" v="408" actId="478"/>
          <ac:spMkLst>
            <pc:docMk/>
            <pc:sldMk cId="0" sldId="264"/>
            <ac:spMk id="9" creationId="{67CE5325-2505-4E72-8B49-9E769B8DC177}"/>
          </ac:spMkLst>
        </pc:spChg>
        <pc:spChg chg="add del mod">
          <ac:chgData name="sai sriram" userId="4b89b1e398a97a9e" providerId="LiveId" clId="{6EB60AC7-4C0C-419A-8449-AF7E601EC5BD}" dt="2024-09-11T09:21:41.096" v="408" actId="478"/>
          <ac:spMkLst>
            <pc:docMk/>
            <pc:sldMk cId="0" sldId="264"/>
            <ac:spMk id="11" creationId="{F7DECB6C-CFA7-4647-96CC-11071DC7F989}"/>
          </ac:spMkLst>
        </pc:spChg>
        <pc:spChg chg="add del mod">
          <ac:chgData name="sai sriram" userId="4b89b1e398a97a9e" providerId="LiveId" clId="{6EB60AC7-4C0C-419A-8449-AF7E601EC5BD}" dt="2024-09-11T09:21:41.096" v="408" actId="478"/>
          <ac:spMkLst>
            <pc:docMk/>
            <pc:sldMk cId="0" sldId="264"/>
            <ac:spMk id="13" creationId="{D547A4E3-6867-4448-89DA-482A2715C788}"/>
          </ac:spMkLst>
        </pc:spChg>
        <pc:spChg chg="add del mod">
          <ac:chgData name="sai sriram" userId="4b89b1e398a97a9e" providerId="LiveId" clId="{6EB60AC7-4C0C-419A-8449-AF7E601EC5BD}" dt="2024-09-11T09:21:41.096" v="408" actId="478"/>
          <ac:spMkLst>
            <pc:docMk/>
            <pc:sldMk cId="0" sldId="264"/>
            <ac:spMk id="15" creationId="{E039D964-5C3B-4843-B388-A3B2BAAE0552}"/>
          </ac:spMkLst>
        </pc:spChg>
        <pc:spChg chg="add del mod">
          <ac:chgData name="sai sriram" userId="4b89b1e398a97a9e" providerId="LiveId" clId="{6EB60AC7-4C0C-419A-8449-AF7E601EC5BD}" dt="2024-09-11T09:21:41.096" v="408" actId="478"/>
          <ac:spMkLst>
            <pc:docMk/>
            <pc:sldMk cId="0" sldId="264"/>
            <ac:spMk id="17" creationId="{24A62548-6628-45D6-852B-B370191B49ED}"/>
          </ac:spMkLst>
        </pc:spChg>
        <pc:spChg chg="mod">
          <ac:chgData name="sai sriram" userId="4b89b1e398a97a9e" providerId="LiveId" clId="{6EB60AC7-4C0C-419A-8449-AF7E601EC5BD}" dt="2024-09-11T09:25:51.928" v="478" actId="1076"/>
          <ac:spMkLst>
            <pc:docMk/>
            <pc:sldMk cId="0" sldId="264"/>
            <ac:spMk id="598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1:30.258" v="407" actId="478"/>
          <ac:spMkLst>
            <pc:docMk/>
            <pc:sldMk cId="0" sldId="264"/>
            <ac:spMk id="599" creationId="{00000000-0000-0000-0000-000000000000}"/>
          </ac:spMkLst>
        </pc:spChg>
        <pc:spChg chg="mod">
          <ac:chgData name="sai sriram" userId="4b89b1e398a97a9e" providerId="LiveId" clId="{6EB60AC7-4C0C-419A-8449-AF7E601EC5BD}" dt="2024-09-11T09:25:55.790" v="479" actId="1076"/>
          <ac:spMkLst>
            <pc:docMk/>
            <pc:sldMk cId="0" sldId="264"/>
            <ac:spMk id="600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1:30.258" v="407" actId="478"/>
          <ac:spMkLst>
            <pc:docMk/>
            <pc:sldMk cId="0" sldId="264"/>
            <ac:spMk id="601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1:30.258" v="407" actId="478"/>
          <ac:spMkLst>
            <pc:docMk/>
            <pc:sldMk cId="0" sldId="264"/>
            <ac:spMk id="602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1:30.258" v="407" actId="478"/>
          <ac:spMkLst>
            <pc:docMk/>
            <pc:sldMk cId="0" sldId="264"/>
            <ac:spMk id="603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1:30.258" v="407" actId="478"/>
          <ac:spMkLst>
            <pc:docMk/>
            <pc:sldMk cId="0" sldId="264"/>
            <ac:spMk id="604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1:30.258" v="407" actId="478"/>
          <ac:spMkLst>
            <pc:docMk/>
            <pc:sldMk cId="0" sldId="264"/>
            <ac:spMk id="605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1:30.258" v="407" actId="478"/>
          <ac:spMkLst>
            <pc:docMk/>
            <pc:sldMk cId="0" sldId="264"/>
            <ac:spMk id="606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1:30.258" v="407" actId="478"/>
          <ac:spMkLst>
            <pc:docMk/>
            <pc:sldMk cId="0" sldId="264"/>
            <ac:spMk id="607" creationId="{00000000-0000-0000-0000-000000000000}"/>
          </ac:spMkLst>
        </pc:spChg>
        <pc:grpChg chg="del">
          <ac:chgData name="sai sriram" userId="4b89b1e398a97a9e" providerId="LiveId" clId="{6EB60AC7-4C0C-419A-8449-AF7E601EC5BD}" dt="2024-09-11T09:21:30.258" v="407" actId="478"/>
          <ac:grpSpMkLst>
            <pc:docMk/>
            <pc:sldMk cId="0" sldId="264"/>
            <ac:grpSpMk id="608" creationId="{00000000-0000-0000-0000-000000000000}"/>
          </ac:grpSpMkLst>
        </pc:grpChg>
        <pc:grpChg chg="mod">
          <ac:chgData name="sai sriram" userId="4b89b1e398a97a9e" providerId="LiveId" clId="{6EB60AC7-4C0C-419A-8449-AF7E601EC5BD}" dt="2024-09-11T09:26:01.276" v="480" actId="1076"/>
          <ac:grpSpMkLst>
            <pc:docMk/>
            <pc:sldMk cId="0" sldId="264"/>
            <ac:grpSpMk id="611" creationId="{00000000-0000-0000-0000-000000000000}"/>
          </ac:grpSpMkLst>
        </pc:grpChg>
        <pc:grpChg chg="del mod">
          <ac:chgData name="sai sriram" userId="4b89b1e398a97a9e" providerId="LiveId" clId="{6EB60AC7-4C0C-419A-8449-AF7E601EC5BD}" dt="2024-09-11T09:21:14.696" v="405" actId="478"/>
          <ac:grpSpMkLst>
            <pc:docMk/>
            <pc:sldMk cId="0" sldId="264"/>
            <ac:grpSpMk id="614" creationId="{00000000-0000-0000-0000-000000000000}"/>
          </ac:grpSpMkLst>
        </pc:grpChg>
        <pc:grpChg chg="mod">
          <ac:chgData name="sai sriram" userId="4b89b1e398a97a9e" providerId="LiveId" clId="{6EB60AC7-4C0C-419A-8449-AF7E601EC5BD}" dt="2024-09-11T09:26:06.778" v="481" actId="1076"/>
          <ac:grpSpMkLst>
            <pc:docMk/>
            <pc:sldMk cId="0" sldId="264"/>
            <ac:grpSpMk id="617" creationId="{00000000-0000-0000-0000-000000000000}"/>
          </ac:grpSpMkLst>
        </pc:grpChg>
        <pc:grpChg chg="del">
          <ac:chgData name="sai sriram" userId="4b89b1e398a97a9e" providerId="LiveId" clId="{6EB60AC7-4C0C-419A-8449-AF7E601EC5BD}" dt="2024-09-11T09:20:10.900" v="394" actId="478"/>
          <ac:grpSpMkLst>
            <pc:docMk/>
            <pc:sldMk cId="0" sldId="264"/>
            <ac:grpSpMk id="620" creationId="{00000000-0000-0000-0000-000000000000}"/>
          </ac:grpSpMkLst>
        </pc:grpChg>
        <pc:picChg chg="add del mod">
          <ac:chgData name="sai sriram" userId="4b89b1e398a97a9e" providerId="LiveId" clId="{6EB60AC7-4C0C-419A-8449-AF7E601EC5BD}" dt="2024-09-11T09:20:58.139" v="404" actId="478"/>
          <ac:picMkLst>
            <pc:docMk/>
            <pc:sldMk cId="0" sldId="264"/>
            <ac:picMk id="44" creationId="{AA7D5420-B9C4-46C2-8448-1E3A446E7C98}"/>
          </ac:picMkLst>
        </pc:picChg>
      </pc:sldChg>
      <pc:sldChg chg="addSp delSp modSp mod">
        <pc:chgData name="sai sriram" userId="4b89b1e398a97a9e" providerId="LiveId" clId="{6EB60AC7-4C0C-419A-8449-AF7E601EC5BD}" dt="2024-09-11T09:32:00.427" v="613" actId="20577"/>
        <pc:sldMkLst>
          <pc:docMk/>
          <pc:sldMk cId="0" sldId="265"/>
        </pc:sldMkLst>
        <pc:spChg chg="add del mod">
          <ac:chgData name="sai sriram" userId="4b89b1e398a97a9e" providerId="LiveId" clId="{6EB60AC7-4C0C-419A-8449-AF7E601EC5BD}" dt="2024-09-11T09:28:36.159" v="505" actId="478"/>
          <ac:spMkLst>
            <pc:docMk/>
            <pc:sldMk cId="0" sldId="265"/>
            <ac:spMk id="3" creationId="{F07B2881-2865-49A1-A7AB-A4CE998FEBAF}"/>
          </ac:spMkLst>
        </pc:spChg>
        <pc:spChg chg="add del mod">
          <ac:chgData name="sai sriram" userId="4b89b1e398a97a9e" providerId="LiveId" clId="{6EB60AC7-4C0C-419A-8449-AF7E601EC5BD}" dt="2024-09-11T09:28:36.159" v="505" actId="478"/>
          <ac:spMkLst>
            <pc:docMk/>
            <pc:sldMk cId="0" sldId="265"/>
            <ac:spMk id="5" creationId="{5E912559-4807-445F-8C2D-8E65664EADD1}"/>
          </ac:spMkLst>
        </pc:spChg>
        <pc:spChg chg="add del mod">
          <ac:chgData name="sai sriram" userId="4b89b1e398a97a9e" providerId="LiveId" clId="{6EB60AC7-4C0C-419A-8449-AF7E601EC5BD}" dt="2024-09-11T09:28:36.159" v="505" actId="478"/>
          <ac:spMkLst>
            <pc:docMk/>
            <pc:sldMk cId="0" sldId="265"/>
            <ac:spMk id="7" creationId="{2CDA6FE3-7F9C-4023-B2E5-64D780F706D9}"/>
          </ac:spMkLst>
        </pc:spChg>
        <pc:spChg chg="add del mod">
          <ac:chgData name="sai sriram" userId="4b89b1e398a97a9e" providerId="LiveId" clId="{6EB60AC7-4C0C-419A-8449-AF7E601EC5BD}" dt="2024-09-11T09:28:58.949" v="507" actId="478"/>
          <ac:spMkLst>
            <pc:docMk/>
            <pc:sldMk cId="0" sldId="265"/>
            <ac:spMk id="9" creationId="{E45B6D60-B562-4412-A918-BB0737EDD35D}"/>
          </ac:spMkLst>
        </pc:spChg>
        <pc:spChg chg="add del mod">
          <ac:chgData name="sai sriram" userId="4b89b1e398a97a9e" providerId="LiveId" clId="{6EB60AC7-4C0C-419A-8449-AF7E601EC5BD}" dt="2024-09-11T09:28:58.949" v="507" actId="478"/>
          <ac:spMkLst>
            <pc:docMk/>
            <pc:sldMk cId="0" sldId="265"/>
            <ac:spMk id="11" creationId="{FD596710-D82C-425C-AAB3-B44026C07AF1}"/>
          </ac:spMkLst>
        </pc:spChg>
        <pc:spChg chg="add del mod">
          <ac:chgData name="sai sriram" userId="4b89b1e398a97a9e" providerId="LiveId" clId="{6EB60AC7-4C0C-419A-8449-AF7E601EC5BD}" dt="2024-09-11T09:29:03.035" v="508" actId="478"/>
          <ac:spMkLst>
            <pc:docMk/>
            <pc:sldMk cId="0" sldId="265"/>
            <ac:spMk id="13" creationId="{51786EA4-4FEA-486D-94C3-0DFCD5DCD7B5}"/>
          </ac:spMkLst>
        </pc:spChg>
        <pc:spChg chg="add del mod">
          <ac:chgData name="sai sriram" userId="4b89b1e398a97a9e" providerId="LiveId" clId="{6EB60AC7-4C0C-419A-8449-AF7E601EC5BD}" dt="2024-09-11T09:29:21.214" v="512" actId="478"/>
          <ac:spMkLst>
            <pc:docMk/>
            <pc:sldMk cId="0" sldId="265"/>
            <ac:spMk id="15" creationId="{1256D4C3-DE88-4554-B179-8CE032738465}"/>
          </ac:spMkLst>
        </pc:spChg>
        <pc:spChg chg="add del mod">
          <ac:chgData name="sai sriram" userId="4b89b1e398a97a9e" providerId="LiveId" clId="{6EB60AC7-4C0C-419A-8449-AF7E601EC5BD}" dt="2024-09-11T09:29:24.241" v="513" actId="478"/>
          <ac:spMkLst>
            <pc:docMk/>
            <pc:sldMk cId="0" sldId="265"/>
            <ac:spMk id="17" creationId="{343165A7-F739-4C85-ABBE-1E82AB217BAA}"/>
          </ac:spMkLst>
        </pc:spChg>
        <pc:spChg chg="add del mod">
          <ac:chgData name="sai sriram" userId="4b89b1e398a97a9e" providerId="LiveId" clId="{6EB60AC7-4C0C-419A-8449-AF7E601EC5BD}" dt="2024-09-11T09:29:24.241" v="513" actId="478"/>
          <ac:spMkLst>
            <pc:docMk/>
            <pc:sldMk cId="0" sldId="265"/>
            <ac:spMk id="19" creationId="{2CFA381B-6B1D-46D9-B5F9-3F8895C240B2}"/>
          </ac:spMkLst>
        </pc:spChg>
        <pc:spChg chg="add del mod">
          <ac:chgData name="sai sriram" userId="4b89b1e398a97a9e" providerId="LiveId" clId="{6EB60AC7-4C0C-419A-8449-AF7E601EC5BD}" dt="2024-09-11T09:29:32.061" v="517" actId="478"/>
          <ac:spMkLst>
            <pc:docMk/>
            <pc:sldMk cId="0" sldId="265"/>
            <ac:spMk id="21" creationId="{3310166F-77A3-4834-892C-ACCFD8FBCDA7}"/>
          </ac:spMkLst>
        </pc:spChg>
        <pc:spChg chg="add del mod">
          <ac:chgData name="sai sriram" userId="4b89b1e398a97a9e" providerId="LiveId" clId="{6EB60AC7-4C0C-419A-8449-AF7E601EC5BD}" dt="2024-09-11T09:29:35.492" v="519" actId="478"/>
          <ac:spMkLst>
            <pc:docMk/>
            <pc:sldMk cId="0" sldId="265"/>
            <ac:spMk id="23" creationId="{783100C4-6A3E-4E34-9103-7E69E209B55D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34" creationId="{23CBD8C3-3A6C-493E-AE33-D0F5D772288D}"/>
          </ac:spMkLst>
        </pc:spChg>
        <pc:spChg chg="add del mod">
          <ac:chgData name="sai sriram" userId="4b89b1e398a97a9e" providerId="LiveId" clId="{6EB60AC7-4C0C-419A-8449-AF7E601EC5BD}" dt="2024-09-11T09:29:26.768" v="514" actId="478"/>
          <ac:spMkLst>
            <pc:docMk/>
            <pc:sldMk cId="0" sldId="265"/>
            <ac:spMk id="35" creationId="{CAA84BF4-FCA7-486A-B14D-42BE67B752E6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36" creationId="{821C2344-169F-4F5D-8A3D-17C76B29FA6D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37" creationId="{537B49A7-FC16-42EF-B37B-9EF1A0D7A75F}"/>
          </ac:spMkLst>
        </pc:spChg>
        <pc:spChg chg="add del mod">
          <ac:chgData name="sai sriram" userId="4b89b1e398a97a9e" providerId="LiveId" clId="{6EB60AC7-4C0C-419A-8449-AF7E601EC5BD}" dt="2024-09-11T09:28:50.349" v="506" actId="478"/>
          <ac:spMkLst>
            <pc:docMk/>
            <pc:sldMk cId="0" sldId="265"/>
            <ac:spMk id="38" creationId="{3F5FC885-75B8-4EF1-AAF2-3724ACBA0F59}"/>
          </ac:spMkLst>
        </pc:spChg>
        <pc:spChg chg="add del mod">
          <ac:chgData name="sai sriram" userId="4b89b1e398a97a9e" providerId="LiveId" clId="{6EB60AC7-4C0C-419A-8449-AF7E601EC5BD}" dt="2024-09-11T09:28:50.349" v="506" actId="478"/>
          <ac:spMkLst>
            <pc:docMk/>
            <pc:sldMk cId="0" sldId="265"/>
            <ac:spMk id="39" creationId="{A21C4031-BE1A-47AD-A097-E5C4689AB4EB}"/>
          </ac:spMkLst>
        </pc:spChg>
        <pc:spChg chg="add del mod">
          <ac:chgData name="sai sriram" userId="4b89b1e398a97a9e" providerId="LiveId" clId="{6EB60AC7-4C0C-419A-8449-AF7E601EC5BD}" dt="2024-09-11T09:28:50.349" v="506" actId="478"/>
          <ac:spMkLst>
            <pc:docMk/>
            <pc:sldMk cId="0" sldId="265"/>
            <ac:spMk id="40" creationId="{48977EDD-5C76-409B-8945-B6F18E17340A}"/>
          </ac:spMkLst>
        </pc:spChg>
        <pc:spChg chg="add del mod">
          <ac:chgData name="sai sriram" userId="4b89b1e398a97a9e" providerId="LiveId" clId="{6EB60AC7-4C0C-419A-8449-AF7E601EC5BD}" dt="2024-09-11T09:28:27.575" v="504" actId="478"/>
          <ac:spMkLst>
            <pc:docMk/>
            <pc:sldMk cId="0" sldId="265"/>
            <ac:spMk id="41" creationId="{FFD3ABE5-B3AF-49CE-9126-5ACC055A529E}"/>
          </ac:spMkLst>
        </pc:spChg>
        <pc:spChg chg="add del mod">
          <ac:chgData name="sai sriram" userId="4b89b1e398a97a9e" providerId="LiveId" clId="{6EB60AC7-4C0C-419A-8449-AF7E601EC5BD}" dt="2024-09-11T09:28:50.349" v="506" actId="478"/>
          <ac:spMkLst>
            <pc:docMk/>
            <pc:sldMk cId="0" sldId="265"/>
            <ac:spMk id="42" creationId="{3BF858BE-7E5C-4EAA-AC7F-B4C2F54EE05F}"/>
          </ac:spMkLst>
        </pc:spChg>
        <pc:spChg chg="mod">
          <ac:chgData name="sai sriram" userId="4b89b1e398a97a9e" providerId="LiveId" clId="{6EB60AC7-4C0C-419A-8449-AF7E601EC5BD}" dt="2024-09-11T09:27:48.297" v="499" actId="571"/>
          <ac:spMkLst>
            <pc:docMk/>
            <pc:sldMk cId="0" sldId="265"/>
            <ac:spMk id="44" creationId="{7E267FF5-5B18-4B6E-84EC-3FAB6FFCE4B3}"/>
          </ac:spMkLst>
        </pc:spChg>
        <pc:spChg chg="mod">
          <ac:chgData name="sai sriram" userId="4b89b1e398a97a9e" providerId="LiveId" clId="{6EB60AC7-4C0C-419A-8449-AF7E601EC5BD}" dt="2024-09-11T09:27:48.297" v="499" actId="571"/>
          <ac:spMkLst>
            <pc:docMk/>
            <pc:sldMk cId="0" sldId="265"/>
            <ac:spMk id="47" creationId="{68B064F5-4D73-4F27-9CBE-AD21E5F080B1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49" creationId="{69F6516A-5790-4D71-82D5-D23AD2C69C88}"/>
          </ac:spMkLst>
        </pc:spChg>
        <pc:spChg chg="mod">
          <ac:chgData name="sai sriram" userId="4b89b1e398a97a9e" providerId="LiveId" clId="{6EB60AC7-4C0C-419A-8449-AF7E601EC5BD}" dt="2024-09-11T09:28:06.268" v="500" actId="571"/>
          <ac:spMkLst>
            <pc:docMk/>
            <pc:sldMk cId="0" sldId="265"/>
            <ac:spMk id="51" creationId="{6BCB9B05-455C-4297-8DB7-2E5AB68783FE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53" creationId="{977EE7A9-667E-42F5-95FF-DE10FA426489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54" creationId="{354CBF3D-37AB-47F0-BF2F-1655C3A38F36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55" creationId="{9EFCAB68-3079-44B3-8F2F-64377C1A2B9C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56" creationId="{B7F9C827-7180-4CA6-B26C-238F1E0F9639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57" creationId="{FAF9D023-6245-4684-83D4-6CBC47C96E4A}"/>
          </ac:spMkLst>
        </pc:spChg>
        <pc:spChg chg="add del mod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58" creationId="{8EA69A69-1283-421A-90E0-1C3BCE0504DE}"/>
          </ac:spMkLst>
        </pc:spChg>
        <pc:spChg chg="mod">
          <ac:chgData name="sai sriram" userId="4b89b1e398a97a9e" providerId="LiveId" clId="{6EB60AC7-4C0C-419A-8449-AF7E601EC5BD}" dt="2024-09-11T09:28:06.268" v="500" actId="571"/>
          <ac:spMkLst>
            <pc:docMk/>
            <pc:sldMk cId="0" sldId="265"/>
            <ac:spMk id="60" creationId="{B3426987-9B8A-4022-8A52-7BA04B7DD076}"/>
          </ac:spMkLst>
        </pc:spChg>
        <pc:spChg chg="add del mod">
          <ac:chgData name="sai sriram" userId="4b89b1e398a97a9e" providerId="LiveId" clId="{6EB60AC7-4C0C-419A-8449-AF7E601EC5BD}" dt="2024-09-11T09:28:27.575" v="504" actId="478"/>
          <ac:spMkLst>
            <pc:docMk/>
            <pc:sldMk cId="0" sldId="265"/>
            <ac:spMk id="64" creationId="{36B051F4-4D61-43F6-B038-99D37730FD4E}"/>
          </ac:spMkLst>
        </pc:spChg>
        <pc:spChg chg="add del mod">
          <ac:chgData name="sai sriram" userId="4b89b1e398a97a9e" providerId="LiveId" clId="{6EB60AC7-4C0C-419A-8449-AF7E601EC5BD}" dt="2024-09-11T09:29:13.462" v="510" actId="21"/>
          <ac:spMkLst>
            <pc:docMk/>
            <pc:sldMk cId="0" sldId="265"/>
            <ac:spMk id="75" creationId="{1AF23CEF-4AD4-4880-A2DF-1E9E8241040D}"/>
          </ac:spMkLst>
        </pc:spChg>
        <pc:spChg chg="add del mod">
          <ac:chgData name="sai sriram" userId="4b89b1e398a97a9e" providerId="LiveId" clId="{6EB60AC7-4C0C-419A-8449-AF7E601EC5BD}" dt="2024-09-11T09:29:21.214" v="512" actId="478"/>
          <ac:spMkLst>
            <pc:docMk/>
            <pc:sldMk cId="0" sldId="265"/>
            <ac:spMk id="80" creationId="{F7F86EA1-5D22-4300-934B-96DF31AC085E}"/>
          </ac:spMkLst>
        </pc:spChg>
        <pc:spChg chg="mod">
          <ac:chgData name="sai sriram" userId="4b89b1e398a97a9e" providerId="LiveId" clId="{6EB60AC7-4C0C-419A-8449-AF7E601EC5BD}" dt="2024-09-11T09:27:19.530" v="494" actId="1076"/>
          <ac:spMkLst>
            <pc:docMk/>
            <pc:sldMk cId="0" sldId="265"/>
            <ac:spMk id="639" creationId="{00000000-0000-0000-0000-000000000000}"/>
          </ac:spMkLst>
        </pc:spChg>
        <pc:spChg chg="mod">
          <ac:chgData name="sai sriram" userId="4b89b1e398a97a9e" providerId="LiveId" clId="{6EB60AC7-4C0C-419A-8449-AF7E601EC5BD}" dt="2024-09-11T09:29:55.307" v="571" actId="20577"/>
          <ac:spMkLst>
            <pc:docMk/>
            <pc:sldMk cId="0" sldId="265"/>
            <ac:spMk id="640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8:13.601" v="501" actId="478"/>
          <ac:spMkLst>
            <pc:docMk/>
            <pc:sldMk cId="0" sldId="265"/>
            <ac:spMk id="641" creationId="{00000000-0000-0000-0000-000000000000}"/>
          </ac:spMkLst>
        </pc:spChg>
        <pc:spChg chg="mod">
          <ac:chgData name="sai sriram" userId="4b89b1e398a97a9e" providerId="LiveId" clId="{6EB60AC7-4C0C-419A-8449-AF7E601EC5BD}" dt="2024-09-11T09:32:00.427" v="613" actId="20577"/>
          <ac:spMkLst>
            <pc:docMk/>
            <pc:sldMk cId="0" sldId="265"/>
            <ac:spMk id="642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8:27.575" v="504" actId="478"/>
          <ac:spMkLst>
            <pc:docMk/>
            <pc:sldMk cId="0" sldId="265"/>
            <ac:spMk id="643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29:34.583" v="518" actId="478"/>
          <ac:spMkLst>
            <pc:docMk/>
            <pc:sldMk cId="0" sldId="265"/>
            <ac:spMk id="644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28:27.575" v="504" actId="478"/>
          <ac:spMkLst>
            <pc:docMk/>
            <pc:sldMk cId="0" sldId="265"/>
            <ac:spMk id="645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29:29.618" v="516" actId="478"/>
          <ac:spMkLst>
            <pc:docMk/>
            <pc:sldMk cId="0" sldId="265"/>
            <ac:spMk id="646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8:50.349" v="506" actId="478"/>
          <ac:spMkLst>
            <pc:docMk/>
            <pc:sldMk cId="0" sldId="265"/>
            <ac:spMk id="647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9:13.462" v="510" actId="21"/>
          <ac:spMkLst>
            <pc:docMk/>
            <pc:sldMk cId="0" sldId="265"/>
            <ac:spMk id="648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8:58.949" v="507" actId="478"/>
          <ac:spMkLst>
            <pc:docMk/>
            <pc:sldMk cId="0" sldId="265"/>
            <ac:spMk id="649" creationId="{00000000-0000-0000-0000-000000000000}"/>
          </ac:spMkLst>
        </pc:spChg>
        <pc:spChg chg="del">
          <ac:chgData name="sai sriram" userId="4b89b1e398a97a9e" providerId="LiveId" clId="{6EB60AC7-4C0C-419A-8449-AF7E601EC5BD}" dt="2024-09-11T09:29:21.214" v="512" actId="478"/>
          <ac:spMkLst>
            <pc:docMk/>
            <pc:sldMk cId="0" sldId="265"/>
            <ac:spMk id="650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28:50.349" v="506" actId="478"/>
          <ac:spMkLst>
            <pc:docMk/>
            <pc:sldMk cId="0" sldId="265"/>
            <ac:spMk id="651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29:13.462" v="510" actId="21"/>
          <ac:spMkLst>
            <pc:docMk/>
            <pc:sldMk cId="0" sldId="265"/>
            <ac:spMk id="652" creationId="{00000000-0000-0000-0000-000000000000}"/>
          </ac:spMkLst>
        </pc:spChg>
        <pc:grpChg chg="add del mod">
          <ac:chgData name="sai sriram" userId="4b89b1e398a97a9e" providerId="LiveId" clId="{6EB60AC7-4C0C-419A-8449-AF7E601EC5BD}" dt="2024-09-11T09:28:13.601" v="501" actId="478"/>
          <ac:grpSpMkLst>
            <pc:docMk/>
            <pc:sldMk cId="0" sldId="265"/>
            <ac:grpSpMk id="43" creationId="{097CD3A6-2A01-40DC-919C-0A755CB05049}"/>
          </ac:grpSpMkLst>
        </pc:grpChg>
        <pc:grpChg chg="add del mod">
          <ac:chgData name="sai sriram" userId="4b89b1e398a97a9e" providerId="LiveId" clId="{6EB60AC7-4C0C-419A-8449-AF7E601EC5BD}" dt="2024-09-11T09:28:27.575" v="504" actId="478"/>
          <ac:grpSpMkLst>
            <pc:docMk/>
            <pc:sldMk cId="0" sldId="265"/>
            <ac:grpSpMk id="46" creationId="{AF2E2C54-63EC-454B-81BC-0A5C8305387C}"/>
          </ac:grpSpMkLst>
        </pc:grpChg>
        <pc:grpChg chg="add del mod">
          <ac:chgData name="sai sriram" userId="4b89b1e398a97a9e" providerId="LiveId" clId="{6EB60AC7-4C0C-419A-8449-AF7E601EC5BD}" dt="2024-09-11T09:28:13.601" v="501" actId="478"/>
          <ac:grpSpMkLst>
            <pc:docMk/>
            <pc:sldMk cId="0" sldId="265"/>
            <ac:grpSpMk id="50" creationId="{D5B715F1-5AED-4EEB-BFED-CBD8A72D30E3}"/>
          </ac:grpSpMkLst>
        </pc:grpChg>
        <pc:grpChg chg="add del mod">
          <ac:chgData name="sai sriram" userId="4b89b1e398a97a9e" providerId="LiveId" clId="{6EB60AC7-4C0C-419A-8449-AF7E601EC5BD}" dt="2024-09-11T09:28:13.601" v="501" actId="478"/>
          <ac:grpSpMkLst>
            <pc:docMk/>
            <pc:sldMk cId="0" sldId="265"/>
            <ac:grpSpMk id="59" creationId="{DE505623-D464-47F2-B615-5E4968CE45E6}"/>
          </ac:grpSpMkLst>
        </pc:grpChg>
        <pc:grpChg chg="del">
          <ac:chgData name="sai sriram" userId="4b89b1e398a97a9e" providerId="LiveId" clId="{6EB60AC7-4C0C-419A-8449-AF7E601EC5BD}" dt="2024-09-11T09:28:13.601" v="501" actId="478"/>
          <ac:grpSpMkLst>
            <pc:docMk/>
            <pc:sldMk cId="0" sldId="265"/>
            <ac:grpSpMk id="653" creationId="{00000000-0000-0000-0000-000000000000}"/>
          </ac:grpSpMkLst>
        </pc:grpChg>
        <pc:grpChg chg="mod">
          <ac:chgData name="sai sriram" userId="4b89b1e398a97a9e" providerId="LiveId" clId="{6EB60AC7-4C0C-419A-8449-AF7E601EC5BD}" dt="2024-09-11T09:27:25.586" v="495" actId="1076"/>
          <ac:grpSpMkLst>
            <pc:docMk/>
            <pc:sldMk cId="0" sldId="265"/>
            <ac:grpSpMk id="656" creationId="{00000000-0000-0000-0000-000000000000}"/>
          </ac:grpSpMkLst>
        </pc:grpChg>
        <pc:grpChg chg="del">
          <ac:chgData name="sai sriram" userId="4b89b1e398a97a9e" providerId="LiveId" clId="{6EB60AC7-4C0C-419A-8449-AF7E601EC5BD}" dt="2024-09-11T09:28:27.575" v="504" actId="478"/>
          <ac:grpSpMkLst>
            <pc:docMk/>
            <pc:sldMk cId="0" sldId="265"/>
            <ac:grpSpMk id="659" creationId="{00000000-0000-0000-0000-000000000000}"/>
          </ac:grpSpMkLst>
        </pc:grpChg>
        <pc:grpChg chg="del">
          <ac:chgData name="sai sriram" userId="4b89b1e398a97a9e" providerId="LiveId" clId="{6EB60AC7-4C0C-419A-8449-AF7E601EC5BD}" dt="2024-09-11T09:28:50.349" v="506" actId="478"/>
          <ac:grpSpMkLst>
            <pc:docMk/>
            <pc:sldMk cId="0" sldId="265"/>
            <ac:grpSpMk id="662" creationId="{00000000-0000-0000-0000-000000000000}"/>
          </ac:grpSpMkLst>
        </pc:grpChg>
        <pc:grpChg chg="mod">
          <ac:chgData name="sai sriram" userId="4b89b1e398a97a9e" providerId="LiveId" clId="{6EB60AC7-4C0C-419A-8449-AF7E601EC5BD}" dt="2024-09-11T09:27:31.107" v="496" actId="1076"/>
          <ac:grpSpMkLst>
            <pc:docMk/>
            <pc:sldMk cId="0" sldId="265"/>
            <ac:grpSpMk id="665" creationId="{00000000-0000-0000-0000-000000000000}"/>
          </ac:grpSpMkLst>
        </pc:grpChg>
        <pc:grpChg chg="del mod">
          <ac:chgData name="sai sriram" userId="4b89b1e398a97a9e" providerId="LiveId" clId="{6EB60AC7-4C0C-419A-8449-AF7E601EC5BD}" dt="2024-09-11T09:28:50.349" v="506" actId="478"/>
          <ac:grpSpMkLst>
            <pc:docMk/>
            <pc:sldMk cId="0" sldId="265"/>
            <ac:grpSpMk id="668" creationId="{00000000-0000-0000-0000-000000000000}"/>
          </ac:grpSpMkLst>
        </pc:grpChg>
        <pc:cxnChg chg="mod">
          <ac:chgData name="sai sriram" userId="4b89b1e398a97a9e" providerId="LiveId" clId="{6EB60AC7-4C0C-419A-8449-AF7E601EC5BD}" dt="2024-09-11T09:27:48.297" v="499" actId="571"/>
          <ac:cxnSpMkLst>
            <pc:docMk/>
            <pc:sldMk cId="0" sldId="265"/>
            <ac:cxnSpMk id="45" creationId="{6F45575C-912F-44E3-B80B-5AA08D75672A}"/>
          </ac:cxnSpMkLst>
        </pc:cxnChg>
        <pc:cxnChg chg="mod">
          <ac:chgData name="sai sriram" userId="4b89b1e398a97a9e" providerId="LiveId" clId="{6EB60AC7-4C0C-419A-8449-AF7E601EC5BD}" dt="2024-09-11T09:27:48.297" v="499" actId="571"/>
          <ac:cxnSpMkLst>
            <pc:docMk/>
            <pc:sldMk cId="0" sldId="265"/>
            <ac:cxnSpMk id="48" creationId="{6CB44754-51C6-429D-90C7-975DB1639CC4}"/>
          </ac:cxnSpMkLst>
        </pc:cxnChg>
        <pc:cxnChg chg="mod">
          <ac:chgData name="sai sriram" userId="4b89b1e398a97a9e" providerId="LiveId" clId="{6EB60AC7-4C0C-419A-8449-AF7E601EC5BD}" dt="2024-09-11T09:28:06.268" v="500" actId="571"/>
          <ac:cxnSpMkLst>
            <pc:docMk/>
            <pc:sldMk cId="0" sldId="265"/>
            <ac:cxnSpMk id="52" creationId="{FA6B3CC4-44E3-4571-B771-4EAFA51B6A2B}"/>
          </ac:cxnSpMkLst>
        </pc:cxnChg>
        <pc:cxnChg chg="mod">
          <ac:chgData name="sai sriram" userId="4b89b1e398a97a9e" providerId="LiveId" clId="{6EB60AC7-4C0C-419A-8449-AF7E601EC5BD}" dt="2024-09-11T09:28:06.268" v="500" actId="571"/>
          <ac:cxnSpMkLst>
            <pc:docMk/>
            <pc:sldMk cId="0" sldId="265"/>
            <ac:cxnSpMk id="61" creationId="{CD04A94B-4CFD-4234-B485-75FB2A941A8C}"/>
          </ac:cxnSpMkLst>
        </pc:cxnChg>
      </pc:sldChg>
      <pc:sldChg chg="del">
        <pc:chgData name="sai sriram" userId="4b89b1e398a97a9e" providerId="LiveId" clId="{6EB60AC7-4C0C-419A-8449-AF7E601EC5BD}" dt="2024-09-11T09:32:17.626" v="614" actId="47"/>
        <pc:sldMkLst>
          <pc:docMk/>
          <pc:sldMk cId="0" sldId="266"/>
        </pc:sldMkLst>
      </pc:sldChg>
      <pc:sldChg chg="del">
        <pc:chgData name="sai sriram" userId="4b89b1e398a97a9e" providerId="LiveId" clId="{6EB60AC7-4C0C-419A-8449-AF7E601EC5BD}" dt="2024-09-11T09:36:22.559" v="728" actId="47"/>
        <pc:sldMkLst>
          <pc:docMk/>
          <pc:sldMk cId="0" sldId="267"/>
        </pc:sldMkLst>
      </pc:sldChg>
      <pc:sldChg chg="del">
        <pc:chgData name="sai sriram" userId="4b89b1e398a97a9e" providerId="LiveId" clId="{6EB60AC7-4C0C-419A-8449-AF7E601EC5BD}" dt="2024-09-11T09:36:20.539" v="727" actId="47"/>
        <pc:sldMkLst>
          <pc:docMk/>
          <pc:sldMk cId="0" sldId="268"/>
        </pc:sldMkLst>
      </pc:sldChg>
      <pc:sldChg chg="del">
        <pc:chgData name="sai sriram" userId="4b89b1e398a97a9e" providerId="LiveId" clId="{6EB60AC7-4C0C-419A-8449-AF7E601EC5BD}" dt="2024-09-11T09:36:18.564" v="726" actId="47"/>
        <pc:sldMkLst>
          <pc:docMk/>
          <pc:sldMk cId="0" sldId="269"/>
        </pc:sldMkLst>
      </pc:sldChg>
      <pc:sldChg chg="del">
        <pc:chgData name="sai sriram" userId="4b89b1e398a97a9e" providerId="LiveId" clId="{6EB60AC7-4C0C-419A-8449-AF7E601EC5BD}" dt="2024-09-11T09:36:17.258" v="725" actId="47"/>
        <pc:sldMkLst>
          <pc:docMk/>
          <pc:sldMk cId="0" sldId="270"/>
        </pc:sldMkLst>
      </pc:sldChg>
      <pc:sldChg chg="del">
        <pc:chgData name="sai sriram" userId="4b89b1e398a97a9e" providerId="LiveId" clId="{6EB60AC7-4C0C-419A-8449-AF7E601EC5BD}" dt="2024-09-11T09:36:15.726" v="724" actId="47"/>
        <pc:sldMkLst>
          <pc:docMk/>
          <pc:sldMk cId="0" sldId="271"/>
        </pc:sldMkLst>
      </pc:sldChg>
      <pc:sldChg chg="addSp delSp modSp mod">
        <pc:chgData name="sai sriram" userId="4b89b1e398a97a9e" providerId="LiveId" clId="{6EB60AC7-4C0C-419A-8449-AF7E601EC5BD}" dt="2024-09-11T09:36:13.193" v="723" actId="12"/>
        <pc:sldMkLst>
          <pc:docMk/>
          <pc:sldMk cId="0" sldId="272"/>
        </pc:sldMkLst>
        <pc:spChg chg="add del mod">
          <ac:chgData name="sai sriram" userId="4b89b1e398a97a9e" providerId="LiveId" clId="{6EB60AC7-4C0C-419A-8449-AF7E601EC5BD}" dt="2024-09-11T09:33:37.187" v="638" actId="478"/>
          <ac:spMkLst>
            <pc:docMk/>
            <pc:sldMk cId="0" sldId="272"/>
            <ac:spMk id="3" creationId="{448DA1D1-06BA-477C-A941-D69EB197A7D6}"/>
          </ac:spMkLst>
        </pc:spChg>
        <pc:spChg chg="add del mod">
          <ac:chgData name="sai sriram" userId="4b89b1e398a97a9e" providerId="LiveId" clId="{6EB60AC7-4C0C-419A-8449-AF7E601EC5BD}" dt="2024-09-11T09:33:37.187" v="638" actId="478"/>
          <ac:spMkLst>
            <pc:docMk/>
            <pc:sldMk cId="0" sldId="272"/>
            <ac:spMk id="5" creationId="{A3904D30-696C-4EF2-978C-9D8DD5509B27}"/>
          </ac:spMkLst>
        </pc:spChg>
        <pc:spChg chg="add del mod">
          <ac:chgData name="sai sriram" userId="4b89b1e398a97a9e" providerId="LiveId" clId="{6EB60AC7-4C0C-419A-8449-AF7E601EC5BD}" dt="2024-09-11T09:33:37.187" v="638" actId="478"/>
          <ac:spMkLst>
            <pc:docMk/>
            <pc:sldMk cId="0" sldId="272"/>
            <ac:spMk id="7" creationId="{72E96F5C-4E67-4A66-9F86-509C656176F4}"/>
          </ac:spMkLst>
        </pc:spChg>
        <pc:spChg chg="add del mod">
          <ac:chgData name="sai sriram" userId="4b89b1e398a97a9e" providerId="LiveId" clId="{6EB60AC7-4C0C-419A-8449-AF7E601EC5BD}" dt="2024-09-11T09:33:37.187" v="638" actId="478"/>
          <ac:spMkLst>
            <pc:docMk/>
            <pc:sldMk cId="0" sldId="272"/>
            <ac:spMk id="9" creationId="{43F1380B-356D-4A52-ACE4-5DEAFD2A05EF}"/>
          </ac:spMkLst>
        </pc:spChg>
        <pc:spChg chg="add del mod">
          <ac:chgData name="sai sriram" userId="4b89b1e398a97a9e" providerId="LiveId" clId="{6EB60AC7-4C0C-419A-8449-AF7E601EC5BD}" dt="2024-09-11T09:33:37.187" v="638" actId="478"/>
          <ac:spMkLst>
            <pc:docMk/>
            <pc:sldMk cId="0" sldId="272"/>
            <ac:spMk id="11" creationId="{71C5EDAF-B2D3-42FF-B019-1449051A8C00}"/>
          </ac:spMkLst>
        </pc:spChg>
        <pc:spChg chg="add del mod">
          <ac:chgData name="sai sriram" userId="4b89b1e398a97a9e" providerId="LiveId" clId="{6EB60AC7-4C0C-419A-8449-AF7E601EC5BD}" dt="2024-09-11T09:33:37.187" v="638" actId="478"/>
          <ac:spMkLst>
            <pc:docMk/>
            <pc:sldMk cId="0" sldId="272"/>
            <ac:spMk id="13" creationId="{87843374-5505-471B-9799-ECA5088CA42D}"/>
          </ac:spMkLst>
        </pc:spChg>
        <pc:spChg chg="add del mod">
          <ac:chgData name="sai sriram" userId="4b89b1e398a97a9e" providerId="LiveId" clId="{6EB60AC7-4C0C-419A-8449-AF7E601EC5BD}" dt="2024-09-11T09:33:37.187" v="638" actId="478"/>
          <ac:spMkLst>
            <pc:docMk/>
            <pc:sldMk cId="0" sldId="272"/>
            <ac:spMk id="15" creationId="{7280096A-543F-4FF8-A4DB-F2E08EFEAE31}"/>
          </ac:spMkLst>
        </pc:spChg>
        <pc:spChg chg="add del mod">
          <ac:chgData name="sai sriram" userId="4b89b1e398a97a9e" providerId="LiveId" clId="{6EB60AC7-4C0C-419A-8449-AF7E601EC5BD}" dt="2024-09-11T09:33:37.187" v="638" actId="478"/>
          <ac:spMkLst>
            <pc:docMk/>
            <pc:sldMk cId="0" sldId="272"/>
            <ac:spMk id="17" creationId="{A2282CC9-4818-4DCA-88BC-5C2DC617DE1D}"/>
          </ac:spMkLst>
        </pc:spChg>
        <pc:spChg chg="add mod">
          <ac:chgData name="sai sriram" userId="4b89b1e398a97a9e" providerId="LiveId" clId="{6EB60AC7-4C0C-419A-8449-AF7E601EC5BD}" dt="2024-09-11T09:33:16.166" v="636" actId="571"/>
          <ac:spMkLst>
            <pc:docMk/>
            <pc:sldMk cId="0" sldId="272"/>
            <ac:spMk id="26" creationId="{1BC8BC50-18D2-4B57-8CB2-5A58BAF5FEA9}"/>
          </ac:spMkLst>
        </pc:spChg>
        <pc:spChg chg="add mod">
          <ac:chgData name="sai sriram" userId="4b89b1e398a97a9e" providerId="LiveId" clId="{6EB60AC7-4C0C-419A-8449-AF7E601EC5BD}" dt="2024-09-11T09:33:16.166" v="636" actId="571"/>
          <ac:spMkLst>
            <pc:docMk/>
            <pc:sldMk cId="0" sldId="272"/>
            <ac:spMk id="27" creationId="{ECD7EA69-C616-4526-B4AA-81E0D0185F13}"/>
          </ac:spMkLst>
        </pc:spChg>
        <pc:spChg chg="add mod">
          <ac:chgData name="sai sriram" userId="4b89b1e398a97a9e" providerId="LiveId" clId="{6EB60AC7-4C0C-419A-8449-AF7E601EC5BD}" dt="2024-09-11T09:33:16.166" v="636" actId="571"/>
          <ac:spMkLst>
            <pc:docMk/>
            <pc:sldMk cId="0" sldId="272"/>
            <ac:spMk id="28" creationId="{4AE3A362-3701-4FBF-9A91-46870D680106}"/>
          </ac:spMkLst>
        </pc:spChg>
        <pc:spChg chg="mod">
          <ac:chgData name="sai sriram" userId="4b89b1e398a97a9e" providerId="LiveId" clId="{6EB60AC7-4C0C-419A-8449-AF7E601EC5BD}" dt="2024-09-11T09:36:13.193" v="723" actId="12"/>
          <ac:spMkLst>
            <pc:docMk/>
            <pc:sldMk cId="0" sldId="272"/>
            <ac:spMk id="859" creationId="{00000000-0000-0000-0000-000000000000}"/>
          </ac:spMkLst>
        </pc:spChg>
        <pc:spChg chg="mod">
          <ac:chgData name="sai sriram" userId="4b89b1e398a97a9e" providerId="LiveId" clId="{6EB60AC7-4C0C-419A-8449-AF7E601EC5BD}" dt="2024-09-11T09:32:50.868" v="631" actId="1076"/>
          <ac:spMkLst>
            <pc:docMk/>
            <pc:sldMk cId="0" sldId="272"/>
            <ac:spMk id="860" creationId="{00000000-0000-0000-0000-000000000000}"/>
          </ac:spMkLst>
        </pc:spChg>
        <pc:spChg chg="del">
          <ac:chgData name="sai sriram" userId="4b89b1e398a97a9e" providerId="LiveId" clId="{6EB60AC7-4C0C-419A-8449-AF7E601EC5BD}" dt="2024-09-11T09:33:24.691" v="637" actId="478"/>
          <ac:spMkLst>
            <pc:docMk/>
            <pc:sldMk cId="0" sldId="272"/>
            <ac:spMk id="861" creationId="{00000000-0000-0000-0000-000000000000}"/>
          </ac:spMkLst>
        </pc:spChg>
        <pc:spChg chg="mod">
          <ac:chgData name="sai sriram" userId="4b89b1e398a97a9e" providerId="LiveId" clId="{6EB60AC7-4C0C-419A-8449-AF7E601EC5BD}" dt="2024-09-11T09:32:54.579" v="632" actId="1076"/>
          <ac:spMkLst>
            <pc:docMk/>
            <pc:sldMk cId="0" sldId="272"/>
            <ac:spMk id="862" creationId="{00000000-0000-0000-0000-000000000000}"/>
          </ac:spMkLst>
        </pc:spChg>
        <pc:spChg chg="del">
          <ac:chgData name="sai sriram" userId="4b89b1e398a97a9e" providerId="LiveId" clId="{6EB60AC7-4C0C-419A-8449-AF7E601EC5BD}" dt="2024-09-11T09:33:05.804" v="633" actId="478"/>
          <ac:spMkLst>
            <pc:docMk/>
            <pc:sldMk cId="0" sldId="272"/>
            <ac:spMk id="863" creationId="{00000000-0000-0000-0000-000000000000}"/>
          </ac:spMkLst>
        </pc:spChg>
        <pc:spChg chg="del">
          <ac:chgData name="sai sriram" userId="4b89b1e398a97a9e" providerId="LiveId" clId="{6EB60AC7-4C0C-419A-8449-AF7E601EC5BD}" dt="2024-09-11T09:33:24.691" v="637" actId="478"/>
          <ac:spMkLst>
            <pc:docMk/>
            <pc:sldMk cId="0" sldId="272"/>
            <ac:spMk id="864" creationId="{00000000-0000-0000-0000-000000000000}"/>
          </ac:spMkLst>
        </pc:spChg>
        <pc:spChg chg="del">
          <ac:chgData name="sai sriram" userId="4b89b1e398a97a9e" providerId="LiveId" clId="{6EB60AC7-4C0C-419A-8449-AF7E601EC5BD}" dt="2024-09-11T09:33:05.804" v="633" actId="478"/>
          <ac:spMkLst>
            <pc:docMk/>
            <pc:sldMk cId="0" sldId="272"/>
            <ac:spMk id="865" creationId="{00000000-0000-0000-0000-000000000000}"/>
          </ac:spMkLst>
        </pc:spChg>
        <pc:spChg chg="del mod">
          <ac:chgData name="sai sriram" userId="4b89b1e398a97a9e" providerId="LiveId" clId="{6EB60AC7-4C0C-419A-8449-AF7E601EC5BD}" dt="2024-09-11T09:33:24.691" v="637" actId="478"/>
          <ac:spMkLst>
            <pc:docMk/>
            <pc:sldMk cId="0" sldId="272"/>
            <ac:spMk id="866" creationId="{00000000-0000-0000-0000-000000000000}"/>
          </ac:spMkLst>
        </pc:spChg>
        <pc:spChg chg="del">
          <ac:chgData name="sai sriram" userId="4b89b1e398a97a9e" providerId="LiveId" clId="{6EB60AC7-4C0C-419A-8449-AF7E601EC5BD}" dt="2024-09-11T09:33:24.691" v="637" actId="478"/>
          <ac:spMkLst>
            <pc:docMk/>
            <pc:sldMk cId="0" sldId="272"/>
            <ac:spMk id="876" creationId="{00000000-0000-0000-0000-000000000000}"/>
          </ac:spMkLst>
        </pc:spChg>
        <pc:spChg chg="del">
          <ac:chgData name="sai sriram" userId="4b89b1e398a97a9e" providerId="LiveId" clId="{6EB60AC7-4C0C-419A-8449-AF7E601EC5BD}" dt="2024-09-11T09:33:24.691" v="637" actId="478"/>
          <ac:spMkLst>
            <pc:docMk/>
            <pc:sldMk cId="0" sldId="272"/>
            <ac:spMk id="877" creationId="{00000000-0000-0000-0000-000000000000}"/>
          </ac:spMkLst>
        </pc:spChg>
        <pc:spChg chg="del">
          <ac:chgData name="sai sriram" userId="4b89b1e398a97a9e" providerId="LiveId" clId="{6EB60AC7-4C0C-419A-8449-AF7E601EC5BD}" dt="2024-09-11T09:33:24.691" v="637" actId="478"/>
          <ac:spMkLst>
            <pc:docMk/>
            <pc:sldMk cId="0" sldId="272"/>
            <ac:spMk id="878" creationId="{00000000-0000-0000-0000-000000000000}"/>
          </ac:spMkLst>
        </pc:spChg>
        <pc:grpChg chg="del">
          <ac:chgData name="sai sriram" userId="4b89b1e398a97a9e" providerId="LiveId" clId="{6EB60AC7-4C0C-419A-8449-AF7E601EC5BD}" dt="2024-09-11T09:33:24.691" v="637" actId="478"/>
          <ac:grpSpMkLst>
            <pc:docMk/>
            <pc:sldMk cId="0" sldId="272"/>
            <ac:grpSpMk id="867" creationId="{00000000-0000-0000-0000-000000000000}"/>
          </ac:grpSpMkLst>
        </pc:grpChg>
        <pc:grpChg chg="del">
          <ac:chgData name="sai sriram" userId="4b89b1e398a97a9e" providerId="LiveId" clId="{6EB60AC7-4C0C-419A-8449-AF7E601EC5BD}" dt="2024-09-11T09:33:24.691" v="637" actId="478"/>
          <ac:grpSpMkLst>
            <pc:docMk/>
            <pc:sldMk cId="0" sldId="272"/>
            <ac:grpSpMk id="870" creationId="{00000000-0000-0000-0000-000000000000}"/>
          </ac:grpSpMkLst>
        </pc:grpChg>
        <pc:grpChg chg="del">
          <ac:chgData name="sai sriram" userId="4b89b1e398a97a9e" providerId="LiveId" clId="{6EB60AC7-4C0C-419A-8449-AF7E601EC5BD}" dt="2024-09-11T09:33:24.691" v="637" actId="478"/>
          <ac:grpSpMkLst>
            <pc:docMk/>
            <pc:sldMk cId="0" sldId="272"/>
            <ac:grpSpMk id="873" creationId="{00000000-0000-0000-0000-000000000000}"/>
          </ac:grpSpMkLst>
        </pc:grpChg>
      </pc:sldChg>
      <pc:sldChg chg="del">
        <pc:chgData name="sai sriram" userId="4b89b1e398a97a9e" providerId="LiveId" clId="{6EB60AC7-4C0C-419A-8449-AF7E601EC5BD}" dt="2024-09-11T09:44:15.783" v="840" actId="47"/>
        <pc:sldMkLst>
          <pc:docMk/>
          <pc:sldMk cId="0" sldId="273"/>
        </pc:sldMkLst>
      </pc:sldChg>
      <pc:sldChg chg="delSp modSp mod">
        <pc:chgData name="sai sriram" userId="4b89b1e398a97a9e" providerId="LiveId" clId="{6EB60AC7-4C0C-419A-8449-AF7E601EC5BD}" dt="2024-09-11T09:39:48.542" v="815" actId="12"/>
        <pc:sldMkLst>
          <pc:docMk/>
          <pc:sldMk cId="0" sldId="274"/>
        </pc:sldMkLst>
        <pc:spChg chg="ord">
          <ac:chgData name="sai sriram" userId="4b89b1e398a97a9e" providerId="LiveId" clId="{6EB60AC7-4C0C-419A-8449-AF7E601EC5BD}" dt="2024-09-11T09:38:54.207" v="805" actId="167"/>
          <ac:spMkLst>
            <pc:docMk/>
            <pc:sldMk cId="0" sldId="274"/>
            <ac:spMk id="953" creationId="{00000000-0000-0000-0000-000000000000}"/>
          </ac:spMkLst>
        </pc:spChg>
        <pc:spChg chg="mod">
          <ac:chgData name="sai sriram" userId="4b89b1e398a97a9e" providerId="LiveId" clId="{6EB60AC7-4C0C-419A-8449-AF7E601EC5BD}" dt="2024-09-11T09:36:54.922" v="730" actId="1076"/>
          <ac:spMkLst>
            <pc:docMk/>
            <pc:sldMk cId="0" sldId="274"/>
            <ac:spMk id="954" creationId="{00000000-0000-0000-0000-000000000000}"/>
          </ac:spMkLst>
        </pc:spChg>
        <pc:spChg chg="mod">
          <ac:chgData name="sai sriram" userId="4b89b1e398a97a9e" providerId="LiveId" clId="{6EB60AC7-4C0C-419A-8449-AF7E601EC5BD}" dt="2024-09-11T09:39:48.542" v="815" actId="12"/>
          <ac:spMkLst>
            <pc:docMk/>
            <pc:sldMk cId="0" sldId="274"/>
            <ac:spMk id="955" creationId="{00000000-0000-0000-0000-000000000000}"/>
          </ac:spMkLst>
        </pc:spChg>
        <pc:spChg chg="mod">
          <ac:chgData name="sai sriram" userId="4b89b1e398a97a9e" providerId="LiveId" clId="{6EB60AC7-4C0C-419A-8449-AF7E601EC5BD}" dt="2024-09-11T09:37:12.131" v="765" actId="20577"/>
          <ac:spMkLst>
            <pc:docMk/>
            <pc:sldMk cId="0" sldId="274"/>
            <ac:spMk id="956" creationId="{00000000-0000-0000-0000-000000000000}"/>
          </ac:spMkLst>
        </pc:spChg>
        <pc:spChg chg="ord">
          <ac:chgData name="sai sriram" userId="4b89b1e398a97a9e" providerId="LiveId" clId="{6EB60AC7-4C0C-419A-8449-AF7E601EC5BD}" dt="2024-09-11T09:37:54.163" v="776" actId="167"/>
          <ac:spMkLst>
            <pc:docMk/>
            <pc:sldMk cId="0" sldId="274"/>
            <ac:spMk id="962" creationId="{00000000-0000-0000-0000-000000000000}"/>
          </ac:spMkLst>
        </pc:spChg>
        <pc:grpChg chg="del">
          <ac:chgData name="sai sriram" userId="4b89b1e398a97a9e" providerId="LiveId" clId="{6EB60AC7-4C0C-419A-8449-AF7E601EC5BD}" dt="2024-09-11T09:37:17.120" v="767" actId="478"/>
          <ac:grpSpMkLst>
            <pc:docMk/>
            <pc:sldMk cId="0" sldId="274"/>
            <ac:grpSpMk id="950" creationId="{00000000-0000-0000-0000-000000000000}"/>
          </ac:grpSpMkLst>
        </pc:grpChg>
        <pc:grpChg chg="del">
          <ac:chgData name="sai sriram" userId="4b89b1e398a97a9e" providerId="LiveId" clId="{6EB60AC7-4C0C-419A-8449-AF7E601EC5BD}" dt="2024-09-11T09:37:14.473" v="766" actId="478"/>
          <ac:grpSpMkLst>
            <pc:docMk/>
            <pc:sldMk cId="0" sldId="274"/>
            <ac:grpSpMk id="957" creationId="{00000000-0000-0000-0000-000000000000}"/>
          </ac:grpSpMkLst>
        </pc:grpChg>
        <pc:picChg chg="del">
          <ac:chgData name="sai sriram" userId="4b89b1e398a97a9e" providerId="LiveId" clId="{6EB60AC7-4C0C-419A-8449-AF7E601EC5BD}" dt="2024-09-11T09:37:07.073" v="755" actId="478"/>
          <ac:picMkLst>
            <pc:docMk/>
            <pc:sldMk cId="0" sldId="274"/>
            <ac:picMk id="961" creationId="{00000000-0000-0000-0000-000000000000}"/>
          </ac:picMkLst>
        </pc:picChg>
      </pc:sldChg>
      <pc:sldChg chg="add del">
        <pc:chgData name="sai sriram" userId="4b89b1e398a97a9e" providerId="LiveId" clId="{6EB60AC7-4C0C-419A-8449-AF7E601EC5BD}" dt="2024-09-11T09:41:29.470" v="827" actId="47"/>
        <pc:sldMkLst>
          <pc:docMk/>
          <pc:sldMk cId="0" sldId="275"/>
        </pc:sldMkLst>
      </pc:sldChg>
      <pc:sldChg chg="add del">
        <pc:chgData name="sai sriram" userId="4b89b1e398a97a9e" providerId="LiveId" clId="{6EB60AC7-4C0C-419A-8449-AF7E601EC5BD}" dt="2024-09-11T09:41:29.470" v="827" actId="47"/>
        <pc:sldMkLst>
          <pc:docMk/>
          <pc:sldMk cId="0" sldId="276"/>
        </pc:sldMkLst>
      </pc:sldChg>
      <pc:sldChg chg="add del">
        <pc:chgData name="sai sriram" userId="4b89b1e398a97a9e" providerId="LiveId" clId="{6EB60AC7-4C0C-419A-8449-AF7E601EC5BD}" dt="2024-09-11T09:41:29.470" v="827" actId="47"/>
        <pc:sldMkLst>
          <pc:docMk/>
          <pc:sldMk cId="0" sldId="277"/>
        </pc:sldMkLst>
      </pc:sldChg>
      <pc:sldChg chg="add del">
        <pc:chgData name="sai sriram" userId="4b89b1e398a97a9e" providerId="LiveId" clId="{6EB60AC7-4C0C-419A-8449-AF7E601EC5BD}" dt="2024-09-11T09:41:29.470" v="827" actId="47"/>
        <pc:sldMkLst>
          <pc:docMk/>
          <pc:sldMk cId="0" sldId="278"/>
        </pc:sldMkLst>
      </pc:sldChg>
      <pc:sldChg chg="add del">
        <pc:chgData name="sai sriram" userId="4b89b1e398a97a9e" providerId="LiveId" clId="{6EB60AC7-4C0C-419A-8449-AF7E601EC5BD}" dt="2024-09-11T09:41:29.470" v="827" actId="47"/>
        <pc:sldMkLst>
          <pc:docMk/>
          <pc:sldMk cId="0" sldId="279"/>
        </pc:sldMkLst>
      </pc:sldChg>
      <pc:sldChg chg="add del">
        <pc:chgData name="sai sriram" userId="4b89b1e398a97a9e" providerId="LiveId" clId="{6EB60AC7-4C0C-419A-8449-AF7E601EC5BD}" dt="2024-09-11T09:41:29.470" v="827" actId="47"/>
        <pc:sldMkLst>
          <pc:docMk/>
          <pc:sldMk cId="0" sldId="280"/>
        </pc:sldMkLst>
      </pc:sldChg>
      <pc:sldChg chg="del">
        <pc:chgData name="sai sriram" userId="4b89b1e398a97a9e" providerId="LiveId" clId="{6EB60AC7-4C0C-419A-8449-AF7E601EC5BD}" dt="2024-09-11T09:41:03.278" v="824" actId="47"/>
        <pc:sldMkLst>
          <pc:docMk/>
          <pc:sldMk cId="0" sldId="281"/>
        </pc:sldMkLst>
      </pc:sldChg>
      <pc:sldChg chg="del">
        <pc:chgData name="sai sriram" userId="4b89b1e398a97a9e" providerId="LiveId" clId="{6EB60AC7-4C0C-419A-8449-AF7E601EC5BD}" dt="2024-09-11T09:41:02.052" v="823" actId="47"/>
        <pc:sldMkLst>
          <pc:docMk/>
          <pc:sldMk cId="0" sldId="282"/>
        </pc:sldMkLst>
      </pc:sldChg>
      <pc:sldChg chg="del">
        <pc:chgData name="sai sriram" userId="4b89b1e398a97a9e" providerId="LiveId" clId="{6EB60AC7-4C0C-419A-8449-AF7E601EC5BD}" dt="2024-09-11T09:41:00.791" v="822" actId="47"/>
        <pc:sldMkLst>
          <pc:docMk/>
          <pc:sldMk cId="0" sldId="283"/>
        </pc:sldMkLst>
      </pc:sldChg>
      <pc:sldChg chg="del">
        <pc:chgData name="sai sriram" userId="4b89b1e398a97a9e" providerId="LiveId" clId="{6EB60AC7-4C0C-419A-8449-AF7E601EC5BD}" dt="2024-09-11T09:40:59.197" v="821" actId="47"/>
        <pc:sldMkLst>
          <pc:docMk/>
          <pc:sldMk cId="0" sldId="284"/>
        </pc:sldMkLst>
      </pc:sldChg>
      <pc:sldChg chg="del">
        <pc:chgData name="sai sriram" userId="4b89b1e398a97a9e" providerId="LiveId" clId="{6EB60AC7-4C0C-419A-8449-AF7E601EC5BD}" dt="2024-09-11T09:40:57.367" v="820" actId="47"/>
        <pc:sldMkLst>
          <pc:docMk/>
          <pc:sldMk cId="0" sldId="285"/>
        </pc:sldMkLst>
      </pc:sldChg>
      <pc:sldChg chg="del">
        <pc:chgData name="sai sriram" userId="4b89b1e398a97a9e" providerId="LiveId" clId="{6EB60AC7-4C0C-419A-8449-AF7E601EC5BD}" dt="2024-09-11T09:40:56.093" v="819" actId="47"/>
        <pc:sldMkLst>
          <pc:docMk/>
          <pc:sldMk cId="0" sldId="286"/>
        </pc:sldMkLst>
      </pc:sldChg>
      <pc:sldChg chg="del">
        <pc:chgData name="sai sriram" userId="4b89b1e398a97a9e" providerId="LiveId" clId="{6EB60AC7-4C0C-419A-8449-AF7E601EC5BD}" dt="2024-09-11T09:40:31.738" v="818" actId="47"/>
        <pc:sldMkLst>
          <pc:docMk/>
          <pc:sldMk cId="0" sldId="287"/>
        </pc:sldMkLst>
      </pc:sldChg>
      <pc:sldChg chg="del">
        <pc:chgData name="sai sriram" userId="4b89b1e398a97a9e" providerId="LiveId" clId="{6EB60AC7-4C0C-419A-8449-AF7E601EC5BD}" dt="2024-09-11T09:40:31.738" v="818" actId="47"/>
        <pc:sldMkLst>
          <pc:docMk/>
          <pc:sldMk cId="0" sldId="288"/>
        </pc:sldMkLst>
      </pc:sldChg>
      <pc:sldChg chg="del">
        <pc:chgData name="sai sriram" userId="4b89b1e398a97a9e" providerId="LiveId" clId="{6EB60AC7-4C0C-419A-8449-AF7E601EC5BD}" dt="2024-09-11T09:40:31.738" v="818" actId="47"/>
        <pc:sldMkLst>
          <pc:docMk/>
          <pc:sldMk cId="0" sldId="289"/>
        </pc:sldMkLst>
      </pc:sldChg>
      <pc:sldChg chg="addSp delSp modSp add del mod">
        <pc:chgData name="sai sriram" userId="4b89b1e398a97a9e" providerId="LiveId" clId="{6EB60AC7-4C0C-419A-8449-AF7E601EC5BD}" dt="2024-09-11T09:44:04.072" v="839" actId="1076"/>
        <pc:sldMkLst>
          <pc:docMk/>
          <pc:sldMk cId="0" sldId="290"/>
        </pc:sldMkLst>
        <pc:spChg chg="add mod">
          <ac:chgData name="sai sriram" userId="4b89b1e398a97a9e" providerId="LiveId" clId="{6EB60AC7-4C0C-419A-8449-AF7E601EC5BD}" dt="2024-09-11T09:43:29.368" v="836" actId="207"/>
          <ac:spMkLst>
            <pc:docMk/>
            <pc:sldMk cId="0" sldId="290"/>
            <ac:spMk id="2" creationId="{AF08CADB-E243-43F1-873E-6D341D99C71C}"/>
          </ac:spMkLst>
        </pc:spChg>
        <pc:spChg chg="mod">
          <ac:chgData name="sai sriram" userId="4b89b1e398a97a9e" providerId="LiveId" clId="{6EB60AC7-4C0C-419A-8449-AF7E601EC5BD}" dt="2024-09-11T09:44:04.072" v="839" actId="1076"/>
          <ac:spMkLst>
            <pc:docMk/>
            <pc:sldMk cId="0" sldId="290"/>
            <ac:spMk id="5369" creationId="{00000000-0000-0000-0000-000000000000}"/>
          </ac:spMkLst>
        </pc:spChg>
        <pc:spChg chg="mod">
          <ac:chgData name="sai sriram" userId="4b89b1e398a97a9e" providerId="LiveId" clId="{6EB60AC7-4C0C-419A-8449-AF7E601EC5BD}" dt="2024-09-11T09:43:59.095" v="838" actId="1076"/>
          <ac:spMkLst>
            <pc:docMk/>
            <pc:sldMk cId="0" sldId="290"/>
            <ac:spMk id="5370" creationId="{00000000-0000-0000-0000-000000000000}"/>
          </ac:spMkLst>
        </pc:spChg>
        <pc:spChg chg="del">
          <ac:chgData name="sai sriram" userId="4b89b1e398a97a9e" providerId="LiveId" clId="{6EB60AC7-4C0C-419A-8449-AF7E601EC5BD}" dt="2024-09-11T09:41:44.986" v="829" actId="478"/>
          <ac:spMkLst>
            <pc:docMk/>
            <pc:sldMk cId="0" sldId="290"/>
            <ac:spMk id="5371" creationId="{00000000-0000-0000-0000-000000000000}"/>
          </ac:spMkLst>
        </pc:spChg>
        <pc:spChg chg="mod">
          <ac:chgData name="sai sriram" userId="4b89b1e398a97a9e" providerId="LiveId" clId="{6EB60AC7-4C0C-419A-8449-AF7E601EC5BD}" dt="2024-09-11T09:41:34.888" v="828" actId="20577"/>
          <ac:spMkLst>
            <pc:docMk/>
            <pc:sldMk cId="0" sldId="290"/>
            <ac:spMk id="5372" creationId="{00000000-0000-0000-0000-000000000000}"/>
          </ac:spMkLst>
        </pc:spChg>
        <pc:grpChg chg="del">
          <ac:chgData name="sai sriram" userId="4b89b1e398a97a9e" providerId="LiveId" clId="{6EB60AC7-4C0C-419A-8449-AF7E601EC5BD}" dt="2024-09-11T09:43:54.112" v="837" actId="478"/>
          <ac:grpSpMkLst>
            <pc:docMk/>
            <pc:sldMk cId="0" sldId="290"/>
            <ac:grpSpMk id="5373" creationId="{00000000-0000-0000-0000-000000000000}"/>
          </ac:grpSpMkLst>
        </pc:grpChg>
      </pc:sldChg>
      <pc:sldChg chg="modSp new del mod">
        <pc:chgData name="sai sriram" userId="4b89b1e398a97a9e" providerId="LiveId" clId="{6EB60AC7-4C0C-419A-8449-AF7E601EC5BD}" dt="2024-09-21T14:43:28.996" v="867" actId="2696"/>
        <pc:sldMkLst>
          <pc:docMk/>
          <pc:sldMk cId="1450662357" sldId="291"/>
        </pc:sldMkLst>
        <pc:spChg chg="mod">
          <ac:chgData name="sai sriram" userId="4b89b1e398a97a9e" providerId="LiveId" clId="{6EB60AC7-4C0C-419A-8449-AF7E601EC5BD}" dt="2024-09-21T14:43:19.592" v="866" actId="20577"/>
          <ac:spMkLst>
            <pc:docMk/>
            <pc:sldMk cId="1450662357" sldId="291"/>
            <ac:spMk id="2" creationId="{499AAC04-62EE-4FE2-A6C4-BB185D294379}"/>
          </ac:spMkLst>
        </pc:spChg>
      </pc:sldChg>
      <pc:sldChg chg="addSp modSp new mod">
        <pc:chgData name="sai sriram" userId="4b89b1e398a97a9e" providerId="LiveId" clId="{6EB60AC7-4C0C-419A-8449-AF7E601EC5BD}" dt="2024-09-21T15:50:31.500" v="2509" actId="20577"/>
        <pc:sldMkLst>
          <pc:docMk/>
          <pc:sldMk cId="2165881509" sldId="291"/>
        </pc:sldMkLst>
        <pc:spChg chg="mod">
          <ac:chgData name="sai sriram" userId="4b89b1e398a97a9e" providerId="LiveId" clId="{6EB60AC7-4C0C-419A-8449-AF7E601EC5BD}" dt="2024-09-21T14:43:51.093" v="885" actId="20577"/>
          <ac:spMkLst>
            <pc:docMk/>
            <pc:sldMk cId="2165881509" sldId="291"/>
            <ac:spMk id="2" creationId="{FDEC654C-2759-4BE8-BC7C-1B728236E252}"/>
          </ac:spMkLst>
        </pc:spChg>
        <pc:spChg chg="mod">
          <ac:chgData name="sai sriram" userId="4b89b1e398a97a9e" providerId="LiveId" clId="{6EB60AC7-4C0C-419A-8449-AF7E601EC5BD}" dt="2024-09-21T14:49:04.899" v="1009" actId="20577"/>
          <ac:spMkLst>
            <pc:docMk/>
            <pc:sldMk cId="2165881509" sldId="291"/>
            <ac:spMk id="3" creationId="{92BD0767-FB53-48B1-9E38-5040D93EAA93}"/>
          </ac:spMkLst>
        </pc:spChg>
        <pc:graphicFrameChg chg="add mod modGraphic">
          <ac:chgData name="sai sriram" userId="4b89b1e398a97a9e" providerId="LiveId" clId="{6EB60AC7-4C0C-419A-8449-AF7E601EC5BD}" dt="2024-09-21T15:50:31.500" v="2509" actId="20577"/>
          <ac:graphicFrameMkLst>
            <pc:docMk/>
            <pc:sldMk cId="2165881509" sldId="291"/>
            <ac:graphicFrameMk id="4" creationId="{24D19349-BBBA-4517-9703-BE6591CA1317}"/>
          </ac:graphicFrameMkLst>
        </pc:graphicFrameChg>
      </pc:sldChg>
      <pc:sldChg chg="new del">
        <pc:chgData name="sai sriram" userId="4b89b1e398a97a9e" providerId="LiveId" clId="{6EB60AC7-4C0C-419A-8449-AF7E601EC5BD}" dt="2024-09-21T14:42:42.085" v="842" actId="2696"/>
        <pc:sldMkLst>
          <pc:docMk/>
          <pc:sldMk cId="3285892269" sldId="291"/>
        </pc:sldMkLst>
      </pc:sldChg>
      <pc:sldChg chg="addSp delSp modSp new mod">
        <pc:chgData name="sai sriram" userId="4b89b1e398a97a9e" providerId="LiveId" clId="{6EB60AC7-4C0C-419A-8449-AF7E601EC5BD}" dt="2024-09-21T15:52:40.330" v="2536" actId="20577"/>
        <pc:sldMkLst>
          <pc:docMk/>
          <pc:sldMk cId="1481126894" sldId="292"/>
        </pc:sldMkLst>
        <pc:spChg chg="mod">
          <ac:chgData name="sai sriram" userId="4b89b1e398a97a9e" providerId="LiveId" clId="{6EB60AC7-4C0C-419A-8449-AF7E601EC5BD}" dt="2024-09-21T15:18:21.870" v="1688" actId="20577"/>
          <ac:spMkLst>
            <pc:docMk/>
            <pc:sldMk cId="1481126894" sldId="292"/>
            <ac:spMk id="2" creationId="{06FEA184-7F78-4CD3-A144-273D9F341096}"/>
          </ac:spMkLst>
        </pc:spChg>
        <pc:spChg chg="mod">
          <ac:chgData name="sai sriram" userId="4b89b1e398a97a9e" providerId="LiveId" clId="{6EB60AC7-4C0C-419A-8449-AF7E601EC5BD}" dt="2024-09-21T15:18:29.064" v="1690" actId="5793"/>
          <ac:spMkLst>
            <pc:docMk/>
            <pc:sldMk cId="1481126894" sldId="292"/>
            <ac:spMk id="3" creationId="{9434200C-7036-4B75-9B38-192139ABE591}"/>
          </ac:spMkLst>
        </pc:spChg>
        <pc:graphicFrameChg chg="add del mod modGraphic">
          <ac:chgData name="sai sriram" userId="4b89b1e398a97a9e" providerId="LiveId" clId="{6EB60AC7-4C0C-419A-8449-AF7E601EC5BD}" dt="2024-09-21T15:19:33.917" v="1701" actId="478"/>
          <ac:graphicFrameMkLst>
            <pc:docMk/>
            <pc:sldMk cId="1481126894" sldId="292"/>
            <ac:graphicFrameMk id="4" creationId="{10ED03B3-FB54-4B3A-81FC-C1B0D4AD8E41}"/>
          </ac:graphicFrameMkLst>
        </pc:graphicFrameChg>
        <pc:graphicFrameChg chg="add mod modGraphic">
          <ac:chgData name="sai sriram" userId="4b89b1e398a97a9e" providerId="LiveId" clId="{6EB60AC7-4C0C-419A-8449-AF7E601EC5BD}" dt="2024-09-21T15:52:40.330" v="2536" actId="20577"/>
          <ac:graphicFrameMkLst>
            <pc:docMk/>
            <pc:sldMk cId="1481126894" sldId="292"/>
            <ac:graphicFrameMk id="5" creationId="{6471083E-E6BE-44E3-8216-3844D72D429F}"/>
          </ac:graphicFrameMkLst>
        </pc:graphicFrameChg>
      </pc:sldChg>
      <pc:sldChg chg="del">
        <pc:chgData name="sai sriram" userId="4b89b1e398a97a9e" providerId="LiveId" clId="{6EB60AC7-4C0C-419A-8449-AF7E601EC5BD}" dt="2024-09-11T09:40:31.738" v="818" actId="47"/>
        <pc:sldMkLst>
          <pc:docMk/>
          <pc:sldMk cId="3880109848" sldId="293"/>
        </pc:sldMkLst>
      </pc:sldChg>
      <pc:sldChg chg="del">
        <pc:chgData name="sai sriram" userId="4b89b1e398a97a9e" providerId="LiveId" clId="{6EB60AC7-4C0C-419A-8449-AF7E601EC5BD}" dt="2024-09-11T09:40:24.967" v="817" actId="47"/>
        <pc:sldMkLst>
          <pc:docMk/>
          <pc:sldMk cId="1010038629" sldId="294"/>
        </pc:sldMkLst>
      </pc:sldChg>
      <pc:sldChg chg="del">
        <pc:chgData name="sai sriram" userId="4b89b1e398a97a9e" providerId="LiveId" clId="{6EB60AC7-4C0C-419A-8449-AF7E601EC5BD}" dt="2024-09-11T09:40:24.967" v="817" actId="47"/>
        <pc:sldMkLst>
          <pc:docMk/>
          <pc:sldMk cId="745356001" sldId="295"/>
        </pc:sldMkLst>
      </pc:sldChg>
      <pc:sldChg chg="del">
        <pc:chgData name="sai sriram" userId="4b89b1e398a97a9e" providerId="LiveId" clId="{6EB60AC7-4C0C-419A-8449-AF7E601EC5BD}" dt="2024-09-11T09:40:24.967" v="817" actId="47"/>
        <pc:sldMkLst>
          <pc:docMk/>
          <pc:sldMk cId="4060062117" sldId="296"/>
        </pc:sldMkLst>
      </pc:sldChg>
      <pc:sldChg chg="del">
        <pc:chgData name="sai sriram" userId="4b89b1e398a97a9e" providerId="LiveId" clId="{6EB60AC7-4C0C-419A-8449-AF7E601EC5BD}" dt="2024-09-11T09:40:24.967" v="817" actId="47"/>
        <pc:sldMkLst>
          <pc:docMk/>
          <pc:sldMk cId="2180474710" sldId="297"/>
        </pc:sldMkLst>
      </pc:sldChg>
      <pc:sldChg chg="del">
        <pc:chgData name="sai sriram" userId="4b89b1e398a97a9e" providerId="LiveId" clId="{6EB60AC7-4C0C-419A-8449-AF7E601EC5BD}" dt="2024-09-11T09:40:24.967" v="817" actId="47"/>
        <pc:sldMkLst>
          <pc:docMk/>
          <pc:sldMk cId="3243217519" sldId="298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0" sldId="299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0" sldId="300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1297867601" sldId="301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1020601549" sldId="302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1268412261" sldId="303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0" sldId="304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248981516" sldId="305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1472587253" sldId="306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0" sldId="307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0" sldId="308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0" sldId="309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0" sldId="310"/>
        </pc:sldMkLst>
      </pc:sldChg>
      <pc:sldChg chg="del">
        <pc:chgData name="sai sriram" userId="4b89b1e398a97a9e" providerId="LiveId" clId="{6EB60AC7-4C0C-419A-8449-AF7E601EC5BD}" dt="2024-09-11T09:40:18.378" v="816" actId="47"/>
        <pc:sldMkLst>
          <pc:docMk/>
          <pc:sldMk cId="0" sldId="311"/>
        </pc:sldMkLst>
      </pc:sldChg>
      <pc:sldMasterChg chg="addSldLayout delSldLayout">
        <pc:chgData name="sai sriram" userId="4b89b1e398a97a9e" providerId="LiveId" clId="{6EB60AC7-4C0C-419A-8449-AF7E601EC5BD}" dt="2024-09-11T09:44:15.783" v="840" actId="47"/>
        <pc:sldMasterMkLst>
          <pc:docMk/>
          <pc:sldMasterMk cId="0" sldId="2147483685"/>
        </pc:sldMasterMkLst>
        <pc:sldLayoutChg chg="del">
          <pc:chgData name="sai sriram" userId="4b89b1e398a97a9e" providerId="LiveId" clId="{6EB60AC7-4C0C-419A-8449-AF7E601EC5BD}" dt="2024-09-11T09:07:26.986" v="238" actId="47"/>
          <pc:sldLayoutMkLst>
            <pc:docMk/>
            <pc:sldMasterMk cId="0" sldId="2147483685"/>
            <pc:sldLayoutMk cId="0" sldId="2147483649"/>
          </pc:sldLayoutMkLst>
        </pc:sldLayoutChg>
        <pc:sldLayoutChg chg="add del">
          <pc:chgData name="sai sriram" userId="4b89b1e398a97a9e" providerId="LiveId" clId="{6EB60AC7-4C0C-419A-8449-AF7E601EC5BD}" dt="2024-09-11T09:41:29.470" v="827" actId="47"/>
          <pc:sldLayoutMkLst>
            <pc:docMk/>
            <pc:sldMasterMk cId="0" sldId="2147483685"/>
            <pc:sldLayoutMk cId="0" sldId="2147483652"/>
          </pc:sldLayoutMkLst>
        </pc:sldLayoutChg>
        <pc:sldLayoutChg chg="del">
          <pc:chgData name="sai sriram" userId="4b89b1e398a97a9e" providerId="LiveId" clId="{6EB60AC7-4C0C-419A-8449-AF7E601EC5BD}" dt="2024-09-11T09:32:17.626" v="614" actId="47"/>
          <pc:sldLayoutMkLst>
            <pc:docMk/>
            <pc:sldMasterMk cId="0" sldId="2147483685"/>
            <pc:sldLayoutMk cId="0" sldId="2147483654"/>
          </pc:sldLayoutMkLst>
        </pc:sldLayoutChg>
        <pc:sldLayoutChg chg="del">
          <pc:chgData name="sai sriram" userId="4b89b1e398a97a9e" providerId="LiveId" clId="{6EB60AC7-4C0C-419A-8449-AF7E601EC5BD}" dt="2024-09-11T09:07:06.822" v="237" actId="47"/>
          <pc:sldLayoutMkLst>
            <pc:docMk/>
            <pc:sldMasterMk cId="0" sldId="2147483685"/>
            <pc:sldLayoutMk cId="0" sldId="2147483655"/>
          </pc:sldLayoutMkLst>
        </pc:sldLayoutChg>
        <pc:sldLayoutChg chg="del">
          <pc:chgData name="sai sriram" userId="4b89b1e398a97a9e" providerId="LiveId" clId="{6EB60AC7-4C0C-419A-8449-AF7E601EC5BD}" dt="2024-09-11T09:36:20.539" v="727" actId="47"/>
          <pc:sldLayoutMkLst>
            <pc:docMk/>
            <pc:sldMasterMk cId="0" sldId="2147483685"/>
            <pc:sldLayoutMk cId="0" sldId="2147483656"/>
          </pc:sldLayoutMkLst>
        </pc:sldLayoutChg>
        <pc:sldLayoutChg chg="del">
          <pc:chgData name="sai sriram" userId="4b89b1e398a97a9e" providerId="LiveId" clId="{6EB60AC7-4C0C-419A-8449-AF7E601EC5BD}" dt="2024-09-11T09:36:17.258" v="725" actId="47"/>
          <pc:sldLayoutMkLst>
            <pc:docMk/>
            <pc:sldMasterMk cId="0" sldId="2147483685"/>
            <pc:sldLayoutMk cId="0" sldId="2147483657"/>
          </pc:sldLayoutMkLst>
        </pc:sldLayoutChg>
        <pc:sldLayoutChg chg="del">
          <pc:chgData name="sai sriram" userId="4b89b1e398a97a9e" providerId="LiveId" clId="{6EB60AC7-4C0C-419A-8449-AF7E601EC5BD}" dt="2024-09-11T09:06:57.731" v="236" actId="47"/>
          <pc:sldLayoutMkLst>
            <pc:docMk/>
            <pc:sldMasterMk cId="0" sldId="2147483685"/>
            <pc:sldLayoutMk cId="0" sldId="2147483659"/>
          </pc:sldLayoutMkLst>
        </pc:sldLayoutChg>
        <pc:sldLayoutChg chg="del">
          <pc:chgData name="sai sriram" userId="4b89b1e398a97a9e" providerId="LiveId" clId="{6EB60AC7-4C0C-419A-8449-AF7E601EC5BD}" dt="2024-09-11T09:40:59.197" v="821" actId="47"/>
          <pc:sldLayoutMkLst>
            <pc:docMk/>
            <pc:sldMasterMk cId="0" sldId="2147483685"/>
            <pc:sldLayoutMk cId="0" sldId="2147483660"/>
          </pc:sldLayoutMkLst>
        </pc:sldLayoutChg>
        <pc:sldLayoutChg chg="del">
          <pc:chgData name="sai sriram" userId="4b89b1e398a97a9e" providerId="LiveId" clId="{6EB60AC7-4C0C-419A-8449-AF7E601EC5BD}" dt="2024-09-11T09:44:15.783" v="840" actId="47"/>
          <pc:sldLayoutMkLst>
            <pc:docMk/>
            <pc:sldMasterMk cId="0" sldId="2147483685"/>
            <pc:sldLayoutMk cId="0" sldId="2147483661"/>
          </pc:sldLayoutMkLst>
        </pc:sldLayoutChg>
        <pc:sldLayoutChg chg="add del">
          <pc:chgData name="sai sriram" userId="4b89b1e398a97a9e" providerId="LiveId" clId="{6EB60AC7-4C0C-419A-8449-AF7E601EC5BD}" dt="2024-09-11T09:41:29.470" v="827" actId="47"/>
          <pc:sldLayoutMkLst>
            <pc:docMk/>
            <pc:sldMasterMk cId="0" sldId="2147483685"/>
            <pc:sldLayoutMk cId="0" sldId="2147483662"/>
          </pc:sldLayoutMkLst>
        </pc:sldLayoutChg>
        <pc:sldLayoutChg chg="del">
          <pc:chgData name="sai sriram" userId="4b89b1e398a97a9e" providerId="LiveId" clId="{6EB60AC7-4C0C-419A-8449-AF7E601EC5BD}" dt="2024-09-11T09:41:03.278" v="824" actId="47"/>
          <pc:sldLayoutMkLst>
            <pc:docMk/>
            <pc:sldMasterMk cId="0" sldId="2147483685"/>
            <pc:sldLayoutMk cId="0" sldId="2147483663"/>
          </pc:sldLayoutMkLst>
        </pc:sldLayoutChg>
        <pc:sldLayoutChg chg="add del">
          <pc:chgData name="sai sriram" userId="4b89b1e398a97a9e" providerId="LiveId" clId="{6EB60AC7-4C0C-419A-8449-AF7E601EC5BD}" dt="2024-09-11T09:41:29.470" v="827" actId="47"/>
          <pc:sldLayoutMkLst>
            <pc:docMk/>
            <pc:sldMasterMk cId="0" sldId="2147483685"/>
            <pc:sldLayoutMk cId="0" sldId="2147483664"/>
          </pc:sldLayoutMkLst>
        </pc:sldLayoutChg>
        <pc:sldLayoutChg chg="del">
          <pc:chgData name="sai sriram" userId="4b89b1e398a97a9e" providerId="LiveId" clId="{6EB60AC7-4C0C-419A-8449-AF7E601EC5BD}" dt="2024-09-11T09:36:22.559" v="728" actId="47"/>
          <pc:sldLayoutMkLst>
            <pc:docMk/>
            <pc:sldMasterMk cId="0" sldId="2147483685"/>
            <pc:sldLayoutMk cId="0" sldId="2147483665"/>
          </pc:sldLayoutMkLst>
        </pc:sldLayoutChg>
        <pc:sldLayoutChg chg="del">
          <pc:chgData name="sai sriram" userId="4b89b1e398a97a9e" providerId="LiveId" clId="{6EB60AC7-4C0C-419A-8449-AF7E601EC5BD}" dt="2024-09-11T09:40:31.738" v="818" actId="47"/>
          <pc:sldLayoutMkLst>
            <pc:docMk/>
            <pc:sldMasterMk cId="0" sldId="2147483685"/>
            <pc:sldLayoutMk cId="0" sldId="2147483666"/>
          </pc:sldLayoutMkLst>
        </pc:sldLayoutChg>
        <pc:sldLayoutChg chg="add del">
          <pc:chgData name="sai sriram" userId="4b89b1e398a97a9e" providerId="LiveId" clId="{6EB60AC7-4C0C-419A-8449-AF7E601EC5BD}" dt="2024-09-11T09:41:29.470" v="827" actId="47"/>
          <pc:sldLayoutMkLst>
            <pc:docMk/>
            <pc:sldMasterMk cId="0" sldId="2147483685"/>
            <pc:sldLayoutMk cId="0" sldId="2147483667"/>
          </pc:sldLayoutMkLst>
        </pc:sldLayoutChg>
        <pc:sldLayoutChg chg="del">
          <pc:chgData name="sai sriram" userId="4b89b1e398a97a9e" providerId="LiveId" clId="{6EB60AC7-4C0C-419A-8449-AF7E601EC5BD}" dt="2024-09-11T09:40:31.738" v="818" actId="47"/>
          <pc:sldLayoutMkLst>
            <pc:docMk/>
            <pc:sldMasterMk cId="0" sldId="2147483685"/>
            <pc:sldLayoutMk cId="0" sldId="2147483668"/>
          </pc:sldLayoutMkLst>
        </pc:sldLayoutChg>
        <pc:sldLayoutChg chg="del">
          <pc:chgData name="sai sriram" userId="4b89b1e398a97a9e" providerId="LiveId" clId="{6EB60AC7-4C0C-419A-8449-AF7E601EC5BD}" dt="2024-09-11T09:40:57.367" v="820" actId="47"/>
          <pc:sldLayoutMkLst>
            <pc:docMk/>
            <pc:sldMasterMk cId="0" sldId="2147483685"/>
            <pc:sldLayoutMk cId="0" sldId="2147483670"/>
          </pc:sldLayoutMkLst>
        </pc:sldLayoutChg>
        <pc:sldLayoutChg chg="del">
          <pc:chgData name="sai sriram" userId="4b89b1e398a97a9e" providerId="LiveId" clId="{6EB60AC7-4C0C-419A-8449-AF7E601EC5BD}" dt="2024-09-11T09:36:15.726" v="724" actId="47"/>
          <pc:sldLayoutMkLst>
            <pc:docMk/>
            <pc:sldMasterMk cId="0" sldId="2147483685"/>
            <pc:sldLayoutMk cId="0" sldId="2147483673"/>
          </pc:sldLayoutMkLst>
        </pc:sldLayoutChg>
        <pc:sldLayoutChg chg="del">
          <pc:chgData name="sai sriram" userId="4b89b1e398a97a9e" providerId="LiveId" clId="{6EB60AC7-4C0C-419A-8449-AF7E601EC5BD}" dt="2024-09-11T09:40:31.738" v="818" actId="47"/>
          <pc:sldLayoutMkLst>
            <pc:docMk/>
            <pc:sldMasterMk cId="0" sldId="2147483685"/>
            <pc:sldLayoutMk cId="0" sldId="2147483675"/>
          </pc:sldLayoutMkLst>
        </pc:sldLayoutChg>
        <pc:sldLayoutChg chg="del">
          <pc:chgData name="sai sriram" userId="4b89b1e398a97a9e" providerId="LiveId" clId="{6EB60AC7-4C0C-419A-8449-AF7E601EC5BD}" dt="2024-09-11T09:36:18.564" v="726" actId="47"/>
          <pc:sldLayoutMkLst>
            <pc:docMk/>
            <pc:sldMasterMk cId="0" sldId="2147483685"/>
            <pc:sldLayoutMk cId="0" sldId="2147483676"/>
          </pc:sldLayoutMkLst>
        </pc:sldLayoutChg>
        <pc:sldLayoutChg chg="add del">
          <pc:chgData name="sai sriram" userId="4b89b1e398a97a9e" providerId="LiveId" clId="{6EB60AC7-4C0C-419A-8449-AF7E601EC5BD}" dt="2024-09-11T09:41:29.470" v="827" actId="47"/>
          <pc:sldLayoutMkLst>
            <pc:docMk/>
            <pc:sldMasterMk cId="0" sldId="2147483685"/>
            <pc:sldLayoutMk cId="0" sldId="2147483677"/>
          </pc:sldLayoutMkLst>
        </pc:sldLayoutChg>
        <pc:sldLayoutChg chg="add del">
          <pc:chgData name="sai sriram" userId="4b89b1e398a97a9e" providerId="LiveId" clId="{6EB60AC7-4C0C-419A-8449-AF7E601EC5BD}" dt="2024-09-11T09:41:29.470" v="827" actId="47"/>
          <pc:sldLayoutMkLst>
            <pc:docMk/>
            <pc:sldMasterMk cId="0" sldId="2147483685"/>
            <pc:sldLayoutMk cId="0" sldId="2147483679"/>
          </pc:sldLayoutMkLst>
        </pc:sldLayoutChg>
        <pc:sldLayoutChg chg="add del">
          <pc:chgData name="sai sriram" userId="4b89b1e398a97a9e" providerId="LiveId" clId="{6EB60AC7-4C0C-419A-8449-AF7E601EC5BD}" dt="2024-09-11T09:41:15.847" v="826" actId="47"/>
          <pc:sldLayoutMkLst>
            <pc:docMk/>
            <pc:sldMasterMk cId="0" sldId="2147483685"/>
            <pc:sldLayoutMk cId="0" sldId="2147483680"/>
          </pc:sldLayoutMkLst>
        </pc:sldLayoutChg>
      </pc:sldMasterChg>
      <pc:sldMasterChg chg="del delSldLayout">
        <pc:chgData name="sai sriram" userId="4b89b1e398a97a9e" providerId="LiveId" clId="{6EB60AC7-4C0C-419A-8449-AF7E601EC5BD}" dt="2024-09-11T09:40:24.967" v="817" actId="47"/>
        <pc:sldMasterMkLst>
          <pc:docMk/>
          <pc:sldMasterMk cId="0" sldId="2147483686"/>
        </pc:sldMasterMkLst>
        <pc:sldLayoutChg chg="del">
          <pc:chgData name="sai sriram" userId="4b89b1e398a97a9e" providerId="LiveId" clId="{6EB60AC7-4C0C-419A-8449-AF7E601EC5BD}" dt="2024-09-11T09:40:18.378" v="816" actId="47"/>
          <pc:sldLayoutMkLst>
            <pc:docMk/>
            <pc:sldMasterMk cId="0" sldId="2147483686"/>
            <pc:sldLayoutMk cId="0" sldId="2147483683"/>
          </pc:sldLayoutMkLst>
        </pc:sldLayoutChg>
        <pc:sldLayoutChg chg="del">
          <pc:chgData name="sai sriram" userId="4b89b1e398a97a9e" providerId="LiveId" clId="{6EB60AC7-4C0C-419A-8449-AF7E601EC5BD}" dt="2024-09-11T09:40:24.967" v="817" actId="47"/>
          <pc:sldLayoutMkLst>
            <pc:docMk/>
            <pc:sldMasterMk cId="0" sldId="2147483686"/>
            <pc:sldLayoutMk cId="0" sldId="2147483684"/>
          </pc:sldLayoutMkLst>
        </pc:sldLayoutChg>
      </pc:sldMasterChg>
    </pc:docChg>
  </pc:docChgLst>
  <pc:docChgLst>
    <pc:chgData name="davood gouse" userId="1e92d5bdeb231621" providerId="LiveId" clId="{697BA4FF-EBBF-4838-A860-13703183193C}"/>
    <pc:docChg chg="undo redo custSel addSld delSld modSld">
      <pc:chgData name="davood gouse" userId="1e92d5bdeb231621" providerId="LiveId" clId="{697BA4FF-EBBF-4838-A860-13703183193C}" dt="2024-11-09T12:02:03.985" v="458"/>
      <pc:docMkLst>
        <pc:docMk/>
      </pc:docMkLst>
      <pc:sldChg chg="modSp mod">
        <pc:chgData name="davood gouse" userId="1e92d5bdeb231621" providerId="LiveId" clId="{697BA4FF-EBBF-4838-A860-13703183193C}" dt="2024-11-09T11:58:41.928" v="421" actId="255"/>
        <pc:sldMkLst>
          <pc:docMk/>
          <pc:sldMk cId="0" sldId="257"/>
        </pc:sldMkLst>
        <pc:spChg chg="mod">
          <ac:chgData name="davood gouse" userId="1e92d5bdeb231621" providerId="LiveId" clId="{697BA4FF-EBBF-4838-A860-13703183193C}" dt="2024-11-09T11:50:00.421" v="294"/>
          <ac:spMkLst>
            <pc:docMk/>
            <pc:sldMk cId="0" sldId="257"/>
            <ac:spMk id="342" creationId="{00000000-0000-0000-0000-000000000000}"/>
          </ac:spMkLst>
        </pc:spChg>
        <pc:spChg chg="mod">
          <ac:chgData name="davood gouse" userId="1e92d5bdeb231621" providerId="LiveId" clId="{697BA4FF-EBBF-4838-A860-13703183193C}" dt="2024-11-09T11:58:34.626" v="420" actId="255"/>
          <ac:spMkLst>
            <pc:docMk/>
            <pc:sldMk cId="0" sldId="257"/>
            <ac:spMk id="344" creationId="{00000000-0000-0000-0000-000000000000}"/>
          </ac:spMkLst>
        </pc:spChg>
        <pc:graphicFrameChg chg="modGraphic">
          <ac:chgData name="davood gouse" userId="1e92d5bdeb231621" providerId="LiveId" clId="{697BA4FF-EBBF-4838-A860-13703183193C}" dt="2024-11-09T11:58:41.928" v="421" actId="255"/>
          <ac:graphicFrameMkLst>
            <pc:docMk/>
            <pc:sldMk cId="0" sldId="257"/>
            <ac:graphicFrameMk id="345" creationId="{00000000-0000-0000-0000-000000000000}"/>
          </ac:graphicFrameMkLst>
        </pc:graphicFrameChg>
      </pc:sldChg>
      <pc:sldChg chg="modSp">
        <pc:chgData name="davood gouse" userId="1e92d5bdeb231621" providerId="LiveId" clId="{697BA4FF-EBBF-4838-A860-13703183193C}" dt="2024-11-09T11:50:07.023" v="295"/>
        <pc:sldMkLst>
          <pc:docMk/>
          <pc:sldMk cId="0" sldId="261"/>
        </pc:sldMkLst>
        <pc:spChg chg="mod">
          <ac:chgData name="davood gouse" userId="1e92d5bdeb231621" providerId="LiveId" clId="{697BA4FF-EBBF-4838-A860-13703183193C}" dt="2024-11-09T11:50:07.023" v="295"/>
          <ac:spMkLst>
            <pc:docMk/>
            <pc:sldMk cId="0" sldId="261"/>
            <ac:spMk id="520" creationId="{00000000-0000-0000-0000-000000000000}"/>
          </ac:spMkLst>
        </pc:spChg>
      </pc:sldChg>
      <pc:sldChg chg="delSp modSp del mod delAnim">
        <pc:chgData name="davood gouse" userId="1e92d5bdeb231621" providerId="LiveId" clId="{697BA4FF-EBBF-4838-A860-13703183193C}" dt="2024-11-09T12:01:44.338" v="455" actId="47"/>
        <pc:sldMkLst>
          <pc:docMk/>
          <pc:sldMk cId="0" sldId="262"/>
        </pc:sldMkLst>
        <pc:spChg chg="mod">
          <ac:chgData name="davood gouse" userId="1e92d5bdeb231621" providerId="LiveId" clId="{697BA4FF-EBBF-4838-A860-13703183193C}" dt="2024-11-09T11:59:58.213" v="444" actId="1076"/>
          <ac:spMkLst>
            <pc:docMk/>
            <pc:sldMk cId="0" sldId="262"/>
            <ac:spMk id="7" creationId="{2BA44AC5-4DFA-4FB3-875E-EB32A73768A6}"/>
          </ac:spMkLst>
        </pc:spChg>
        <pc:spChg chg="mod">
          <ac:chgData name="davood gouse" userId="1e92d5bdeb231621" providerId="LiveId" clId="{697BA4FF-EBBF-4838-A860-13703183193C}" dt="2024-11-09T12:00:03.860" v="445" actId="1076"/>
          <ac:spMkLst>
            <pc:docMk/>
            <pc:sldMk cId="0" sldId="262"/>
            <ac:spMk id="553" creationId="{00000000-0000-0000-0000-000000000000}"/>
          </ac:spMkLst>
        </pc:spChg>
        <pc:spChg chg="mod">
          <ac:chgData name="davood gouse" userId="1e92d5bdeb231621" providerId="LiveId" clId="{697BA4FF-EBBF-4838-A860-13703183193C}" dt="2024-11-09T12:00:12.418" v="446" actId="1076"/>
          <ac:spMkLst>
            <pc:docMk/>
            <pc:sldMk cId="0" sldId="262"/>
            <ac:spMk id="554" creationId="{00000000-0000-0000-0000-000000000000}"/>
          </ac:spMkLst>
        </pc:spChg>
        <pc:spChg chg="del">
          <ac:chgData name="davood gouse" userId="1e92d5bdeb231621" providerId="LiveId" clId="{697BA4FF-EBBF-4838-A860-13703183193C}" dt="2024-11-09T11:53:08.623" v="352" actId="478"/>
          <ac:spMkLst>
            <pc:docMk/>
            <pc:sldMk cId="0" sldId="262"/>
            <ac:spMk id="561" creationId="{00000000-0000-0000-0000-000000000000}"/>
          </ac:spMkLst>
        </pc:spChg>
        <pc:spChg chg="del">
          <ac:chgData name="davood gouse" userId="1e92d5bdeb231621" providerId="LiveId" clId="{697BA4FF-EBBF-4838-A860-13703183193C}" dt="2024-11-09T11:51:27.700" v="323" actId="478"/>
          <ac:spMkLst>
            <pc:docMk/>
            <pc:sldMk cId="0" sldId="262"/>
            <ac:spMk id="562" creationId="{00000000-0000-0000-0000-000000000000}"/>
          </ac:spMkLst>
        </pc:spChg>
        <pc:picChg chg="del">
          <ac:chgData name="davood gouse" userId="1e92d5bdeb231621" providerId="LiveId" clId="{697BA4FF-EBBF-4838-A860-13703183193C}" dt="2024-11-09T11:55:56.111" v="394" actId="478"/>
          <ac:picMkLst>
            <pc:docMk/>
            <pc:sldMk cId="0" sldId="262"/>
            <ac:picMk id="24" creationId="{A6B429AA-8B7E-4A82-824C-4FE064BBCCD1}"/>
          </ac:picMkLst>
        </pc:picChg>
      </pc:sldChg>
      <pc:sldChg chg="modSp">
        <pc:chgData name="davood gouse" userId="1e92d5bdeb231621" providerId="LiveId" clId="{697BA4FF-EBBF-4838-A860-13703183193C}" dt="2024-11-09T11:50:29.423" v="317"/>
        <pc:sldMkLst>
          <pc:docMk/>
          <pc:sldMk cId="0" sldId="263"/>
        </pc:sldMkLst>
        <pc:spChg chg="mod">
          <ac:chgData name="davood gouse" userId="1e92d5bdeb231621" providerId="LiveId" clId="{697BA4FF-EBBF-4838-A860-13703183193C}" dt="2024-11-09T11:50:29.423" v="317"/>
          <ac:spMkLst>
            <pc:docMk/>
            <pc:sldMk cId="0" sldId="263"/>
            <ac:spMk id="572" creationId="{00000000-0000-0000-0000-000000000000}"/>
          </ac:spMkLst>
        </pc:spChg>
      </pc:sldChg>
      <pc:sldChg chg="addSp delSp modSp del mod">
        <pc:chgData name="davood gouse" userId="1e92d5bdeb231621" providerId="LiveId" clId="{697BA4FF-EBBF-4838-A860-13703183193C}" dt="2024-11-09T11:46:37.640" v="244" actId="47"/>
        <pc:sldMkLst>
          <pc:docMk/>
          <pc:sldMk cId="0" sldId="264"/>
        </pc:sldMkLst>
        <pc:spChg chg="add mod">
          <ac:chgData name="davood gouse" userId="1e92d5bdeb231621" providerId="LiveId" clId="{697BA4FF-EBBF-4838-A860-13703183193C}" dt="2024-11-09T11:39:28.085" v="157"/>
          <ac:spMkLst>
            <pc:docMk/>
            <pc:sldMk cId="0" sldId="264"/>
            <ac:spMk id="2" creationId="{8AEEF135-D993-5BA0-7B85-938CF7970217}"/>
          </ac:spMkLst>
        </pc:spChg>
        <pc:spChg chg="add del mod">
          <ac:chgData name="davood gouse" userId="1e92d5bdeb231621" providerId="LiveId" clId="{697BA4FF-EBBF-4838-A860-13703183193C}" dt="2024-11-09T11:41:36.288" v="175" actId="12"/>
          <ac:spMkLst>
            <pc:docMk/>
            <pc:sldMk cId="0" sldId="264"/>
            <ac:spMk id="7" creationId="{95E874B1-AF63-4609-A84E-96944849B55F}"/>
          </ac:spMkLst>
        </pc:spChg>
        <pc:spChg chg="mod">
          <ac:chgData name="davood gouse" userId="1e92d5bdeb231621" providerId="LiveId" clId="{697BA4FF-EBBF-4838-A860-13703183193C}" dt="2024-11-09T11:38:46.218" v="145" actId="1076"/>
          <ac:spMkLst>
            <pc:docMk/>
            <pc:sldMk cId="0" sldId="264"/>
            <ac:spMk id="598" creationId="{00000000-0000-0000-0000-000000000000}"/>
          </ac:spMkLst>
        </pc:spChg>
        <pc:spChg chg="mod">
          <ac:chgData name="davood gouse" userId="1e92d5bdeb231621" providerId="LiveId" clId="{697BA4FF-EBBF-4838-A860-13703183193C}" dt="2024-11-09T11:39:03.431" v="154" actId="20577"/>
          <ac:spMkLst>
            <pc:docMk/>
            <pc:sldMk cId="0" sldId="264"/>
            <ac:spMk id="600" creationId="{00000000-0000-0000-0000-000000000000}"/>
          </ac:spMkLst>
        </pc:spChg>
        <pc:grpChg chg="mod">
          <ac:chgData name="davood gouse" userId="1e92d5bdeb231621" providerId="LiveId" clId="{697BA4FF-EBBF-4838-A860-13703183193C}" dt="2024-11-09T11:39:00.536" v="150" actId="1076"/>
          <ac:grpSpMkLst>
            <pc:docMk/>
            <pc:sldMk cId="0" sldId="264"/>
            <ac:grpSpMk id="611" creationId="{00000000-0000-0000-0000-000000000000}"/>
          </ac:grpSpMkLst>
        </pc:grpChg>
        <pc:grpChg chg="mod">
          <ac:chgData name="davood gouse" userId="1e92d5bdeb231621" providerId="LiveId" clId="{697BA4FF-EBBF-4838-A860-13703183193C}" dt="2024-11-09T11:38:42.695" v="143" actId="1076"/>
          <ac:grpSpMkLst>
            <pc:docMk/>
            <pc:sldMk cId="0" sldId="264"/>
            <ac:grpSpMk id="617" creationId="{00000000-0000-0000-0000-000000000000}"/>
          </ac:grpSpMkLst>
        </pc:grpChg>
      </pc:sldChg>
      <pc:sldChg chg="addSp delSp modSp del mod">
        <pc:chgData name="davood gouse" userId="1e92d5bdeb231621" providerId="LiveId" clId="{697BA4FF-EBBF-4838-A860-13703183193C}" dt="2024-11-09T11:44:46.550" v="229" actId="47"/>
        <pc:sldMkLst>
          <pc:docMk/>
          <pc:sldMk cId="0" sldId="265"/>
        </pc:sldMkLst>
        <pc:spChg chg="add mod">
          <ac:chgData name="davood gouse" userId="1e92d5bdeb231621" providerId="LiveId" clId="{697BA4FF-EBBF-4838-A860-13703183193C}" dt="2024-11-09T11:42:29.576" v="199"/>
          <ac:spMkLst>
            <pc:docMk/>
            <pc:sldMk cId="0" sldId="265"/>
            <ac:spMk id="2" creationId="{EA096E23-85D2-CDE7-43F2-C27F4E7FBC1C}"/>
          </ac:spMkLst>
        </pc:spChg>
        <pc:spChg chg="mod">
          <ac:chgData name="davood gouse" userId="1e92d5bdeb231621" providerId="LiveId" clId="{697BA4FF-EBBF-4838-A860-13703183193C}" dt="2024-11-09T11:42:18.176" v="196" actId="14100"/>
          <ac:spMkLst>
            <pc:docMk/>
            <pc:sldMk cId="0" sldId="265"/>
            <ac:spMk id="639" creationId="{00000000-0000-0000-0000-000000000000}"/>
          </ac:spMkLst>
        </pc:spChg>
        <pc:spChg chg="mod">
          <ac:chgData name="davood gouse" userId="1e92d5bdeb231621" providerId="LiveId" clId="{697BA4FF-EBBF-4838-A860-13703183193C}" dt="2024-11-09T11:41:52.761" v="192" actId="20577"/>
          <ac:spMkLst>
            <pc:docMk/>
            <pc:sldMk cId="0" sldId="265"/>
            <ac:spMk id="640" creationId="{00000000-0000-0000-0000-000000000000}"/>
          </ac:spMkLst>
        </pc:spChg>
        <pc:spChg chg="add del mod">
          <ac:chgData name="davood gouse" userId="1e92d5bdeb231621" providerId="LiveId" clId="{697BA4FF-EBBF-4838-A860-13703183193C}" dt="2024-11-09T11:43:23.578" v="213" actId="12"/>
          <ac:spMkLst>
            <pc:docMk/>
            <pc:sldMk cId="0" sldId="265"/>
            <ac:spMk id="642" creationId="{00000000-0000-0000-0000-000000000000}"/>
          </ac:spMkLst>
        </pc:spChg>
        <pc:spChg chg="mod">
          <ac:chgData name="davood gouse" userId="1e92d5bdeb231621" providerId="LiveId" clId="{697BA4FF-EBBF-4838-A860-13703183193C}" dt="2024-11-09T11:42:05.889" v="193" actId="1076"/>
          <ac:spMkLst>
            <pc:docMk/>
            <pc:sldMk cId="0" sldId="265"/>
            <ac:spMk id="657" creationId="{00000000-0000-0000-0000-000000000000}"/>
          </ac:spMkLst>
        </pc:spChg>
        <pc:grpChg chg="mod">
          <ac:chgData name="davood gouse" userId="1e92d5bdeb231621" providerId="LiveId" clId="{697BA4FF-EBBF-4838-A860-13703183193C}" dt="2024-11-09T11:42:14.674" v="195" actId="1076"/>
          <ac:grpSpMkLst>
            <pc:docMk/>
            <pc:sldMk cId="0" sldId="265"/>
            <ac:grpSpMk id="665" creationId="{00000000-0000-0000-0000-000000000000}"/>
          </ac:grpSpMkLst>
        </pc:grpChg>
      </pc:sldChg>
      <pc:sldChg chg="modSp mod">
        <pc:chgData name="davood gouse" userId="1e92d5bdeb231621" providerId="LiveId" clId="{697BA4FF-EBBF-4838-A860-13703183193C}" dt="2024-11-09T11:57:22.428" v="409" actId="255"/>
        <pc:sldMkLst>
          <pc:docMk/>
          <pc:sldMk cId="0" sldId="272"/>
        </pc:sldMkLst>
        <pc:spChg chg="mod">
          <ac:chgData name="davood gouse" userId="1e92d5bdeb231621" providerId="LiveId" clId="{697BA4FF-EBBF-4838-A860-13703183193C}" dt="2024-11-09T11:57:22.428" v="409" actId="255"/>
          <ac:spMkLst>
            <pc:docMk/>
            <pc:sldMk cId="0" sldId="272"/>
            <ac:spMk id="859" creationId="{00000000-0000-0000-0000-000000000000}"/>
          </ac:spMkLst>
        </pc:spChg>
        <pc:spChg chg="mod">
          <ac:chgData name="davood gouse" userId="1e92d5bdeb231621" providerId="LiveId" clId="{697BA4FF-EBBF-4838-A860-13703183193C}" dt="2024-11-09T11:50:54.746" v="320"/>
          <ac:spMkLst>
            <pc:docMk/>
            <pc:sldMk cId="0" sldId="272"/>
            <ac:spMk id="862" creationId="{00000000-0000-0000-0000-000000000000}"/>
          </ac:spMkLst>
        </pc:spChg>
      </pc:sldChg>
      <pc:sldChg chg="modSp mod">
        <pc:chgData name="davood gouse" userId="1e92d5bdeb231621" providerId="LiveId" clId="{697BA4FF-EBBF-4838-A860-13703183193C}" dt="2024-11-09T11:57:37.320" v="411" actId="14100"/>
        <pc:sldMkLst>
          <pc:docMk/>
          <pc:sldMk cId="0" sldId="274"/>
        </pc:sldMkLst>
        <pc:spChg chg="mod">
          <ac:chgData name="davood gouse" userId="1e92d5bdeb231621" providerId="LiveId" clId="{697BA4FF-EBBF-4838-A860-13703183193C}" dt="2024-11-09T11:57:37.320" v="411" actId="14100"/>
          <ac:spMkLst>
            <pc:docMk/>
            <pc:sldMk cId="0" sldId="274"/>
            <ac:spMk id="955" creationId="{00000000-0000-0000-0000-000000000000}"/>
          </ac:spMkLst>
        </pc:spChg>
        <pc:spChg chg="mod">
          <ac:chgData name="davood gouse" userId="1e92d5bdeb231621" providerId="LiveId" clId="{697BA4FF-EBBF-4838-A860-13703183193C}" dt="2024-11-09T11:51:00.786" v="321"/>
          <ac:spMkLst>
            <pc:docMk/>
            <pc:sldMk cId="0" sldId="274"/>
            <ac:spMk id="956" creationId="{00000000-0000-0000-0000-000000000000}"/>
          </ac:spMkLst>
        </pc:spChg>
      </pc:sldChg>
      <pc:sldChg chg="modSp mod">
        <pc:chgData name="davood gouse" userId="1e92d5bdeb231621" providerId="LiveId" clId="{697BA4FF-EBBF-4838-A860-13703183193C}" dt="2024-11-09T11:57:52.998" v="417" actId="2711"/>
        <pc:sldMkLst>
          <pc:docMk/>
          <pc:sldMk cId="0" sldId="290"/>
        </pc:sldMkLst>
        <pc:spChg chg="mod">
          <ac:chgData name="davood gouse" userId="1e92d5bdeb231621" providerId="LiveId" clId="{697BA4FF-EBBF-4838-A860-13703183193C}" dt="2024-11-09T11:57:52.998" v="417" actId="2711"/>
          <ac:spMkLst>
            <pc:docMk/>
            <pc:sldMk cId="0" sldId="290"/>
            <ac:spMk id="5370" creationId="{00000000-0000-0000-0000-000000000000}"/>
          </ac:spMkLst>
        </pc:spChg>
      </pc:sldChg>
      <pc:sldChg chg="modSp">
        <pc:chgData name="davood gouse" userId="1e92d5bdeb231621" providerId="LiveId" clId="{697BA4FF-EBBF-4838-A860-13703183193C}" dt="2024-11-09T11:50:41.155" v="318"/>
        <pc:sldMkLst>
          <pc:docMk/>
          <pc:sldMk cId="2165881509" sldId="291"/>
        </pc:sldMkLst>
        <pc:spChg chg="mod">
          <ac:chgData name="davood gouse" userId="1e92d5bdeb231621" providerId="LiveId" clId="{697BA4FF-EBBF-4838-A860-13703183193C}" dt="2024-11-09T11:50:41.155" v="318"/>
          <ac:spMkLst>
            <pc:docMk/>
            <pc:sldMk cId="2165881509" sldId="291"/>
            <ac:spMk id="2" creationId="{FDEC654C-2759-4BE8-BC7C-1B728236E252}"/>
          </ac:spMkLst>
        </pc:spChg>
      </pc:sldChg>
      <pc:sldChg chg="modSp">
        <pc:chgData name="davood gouse" userId="1e92d5bdeb231621" providerId="LiveId" clId="{697BA4FF-EBBF-4838-A860-13703183193C}" dt="2024-11-09T11:50:47.973" v="319"/>
        <pc:sldMkLst>
          <pc:docMk/>
          <pc:sldMk cId="1481126894" sldId="292"/>
        </pc:sldMkLst>
        <pc:spChg chg="mod">
          <ac:chgData name="davood gouse" userId="1e92d5bdeb231621" providerId="LiveId" clId="{697BA4FF-EBBF-4838-A860-13703183193C}" dt="2024-11-09T11:50:47.973" v="319"/>
          <ac:spMkLst>
            <pc:docMk/>
            <pc:sldMk cId="1481126894" sldId="292"/>
            <ac:spMk id="2" creationId="{06FEA184-7F78-4CD3-A144-273D9F341096}"/>
          </ac:spMkLst>
        </pc:spChg>
      </pc:sldChg>
      <pc:sldChg chg="modSp">
        <pc:chgData name="davood gouse" userId="1e92d5bdeb231621" providerId="LiveId" clId="{697BA4FF-EBBF-4838-A860-13703183193C}" dt="2024-11-09T11:51:08.145" v="322"/>
        <pc:sldMkLst>
          <pc:docMk/>
          <pc:sldMk cId="3880109848" sldId="293"/>
        </pc:sldMkLst>
        <pc:spChg chg="mod">
          <ac:chgData name="davood gouse" userId="1e92d5bdeb231621" providerId="LiveId" clId="{697BA4FF-EBBF-4838-A860-13703183193C}" dt="2024-11-09T11:51:08.145" v="322"/>
          <ac:spMkLst>
            <pc:docMk/>
            <pc:sldMk cId="3880109848" sldId="293"/>
            <ac:spMk id="3" creationId="{65BD29D1-6BDF-D42D-FE9D-552AD68F2788}"/>
          </ac:spMkLst>
        </pc:spChg>
      </pc:sldChg>
      <pc:sldChg chg="addSp delSp modSp new mod">
        <pc:chgData name="davood gouse" userId="1e92d5bdeb231621" providerId="LiveId" clId="{697BA4FF-EBBF-4838-A860-13703183193C}" dt="2024-11-09T11:36:29.639" v="90" actId="14100"/>
        <pc:sldMkLst>
          <pc:docMk/>
          <pc:sldMk cId="1010038629" sldId="294"/>
        </pc:sldMkLst>
        <pc:spChg chg="mod">
          <ac:chgData name="davood gouse" userId="1e92d5bdeb231621" providerId="LiveId" clId="{697BA4FF-EBBF-4838-A860-13703183193C}" dt="2024-11-09T11:36:22.342" v="88" actId="1076"/>
          <ac:spMkLst>
            <pc:docMk/>
            <pc:sldMk cId="1010038629" sldId="294"/>
            <ac:spMk id="2" creationId="{3D1BFCB4-CCE5-9427-FD44-E02C6E523B37}"/>
          </ac:spMkLst>
        </pc:spChg>
        <pc:spChg chg="add del mod">
          <ac:chgData name="davood gouse" userId="1e92d5bdeb231621" providerId="LiveId" clId="{697BA4FF-EBBF-4838-A860-13703183193C}" dt="2024-11-09T11:36:29.639" v="90" actId="14100"/>
          <ac:spMkLst>
            <pc:docMk/>
            <pc:sldMk cId="1010038629" sldId="294"/>
            <ac:spMk id="3" creationId="{B177B0C2-6100-153B-500B-9094EF634F44}"/>
          </ac:spMkLst>
        </pc:spChg>
        <pc:spChg chg="add mod">
          <ac:chgData name="davood gouse" userId="1e92d5bdeb231621" providerId="LiveId" clId="{697BA4FF-EBBF-4838-A860-13703183193C}" dt="2024-11-09T11:34:11.433" v="49"/>
          <ac:spMkLst>
            <pc:docMk/>
            <pc:sldMk cId="1010038629" sldId="294"/>
            <ac:spMk id="4" creationId="{B5D18C67-8F67-7CE1-EE5D-5ECD027C4147}"/>
          </ac:spMkLst>
        </pc:spChg>
      </pc:sldChg>
      <pc:sldChg chg="new del">
        <pc:chgData name="davood gouse" userId="1e92d5bdeb231621" providerId="LiveId" clId="{697BA4FF-EBBF-4838-A860-13703183193C}" dt="2024-11-09T11:33:19.284" v="1" actId="47"/>
        <pc:sldMkLst>
          <pc:docMk/>
          <pc:sldMk cId="1746843776" sldId="294"/>
        </pc:sldMkLst>
      </pc:sldChg>
      <pc:sldChg chg="modSp new mod">
        <pc:chgData name="davood gouse" userId="1e92d5bdeb231621" providerId="LiveId" clId="{697BA4FF-EBBF-4838-A860-13703183193C}" dt="2024-11-09T11:44:43.047" v="228" actId="113"/>
        <pc:sldMkLst>
          <pc:docMk/>
          <pc:sldMk cId="745356001" sldId="295"/>
        </pc:sldMkLst>
        <pc:spChg chg="mod">
          <ac:chgData name="davood gouse" userId="1e92d5bdeb231621" providerId="LiveId" clId="{697BA4FF-EBBF-4838-A860-13703183193C}" dt="2024-11-09T11:43:58.339" v="218" actId="1076"/>
          <ac:spMkLst>
            <pc:docMk/>
            <pc:sldMk cId="745356001" sldId="295"/>
            <ac:spMk id="2" creationId="{DA29543B-90D5-0F49-8251-3E1476DC9917}"/>
          </ac:spMkLst>
        </pc:spChg>
        <pc:spChg chg="mod">
          <ac:chgData name="davood gouse" userId="1e92d5bdeb231621" providerId="LiveId" clId="{697BA4FF-EBBF-4838-A860-13703183193C}" dt="2024-11-09T11:44:43.047" v="228" actId="113"/>
          <ac:spMkLst>
            <pc:docMk/>
            <pc:sldMk cId="745356001" sldId="295"/>
            <ac:spMk id="3" creationId="{FDD9CF99-2510-09CF-CFCF-367430D3F749}"/>
          </ac:spMkLst>
        </pc:spChg>
      </pc:sldChg>
      <pc:sldChg chg="new del">
        <pc:chgData name="davood gouse" userId="1e92d5bdeb231621" providerId="LiveId" clId="{697BA4FF-EBBF-4838-A860-13703183193C}" dt="2024-11-09T11:43:31.372" v="215" actId="47"/>
        <pc:sldMkLst>
          <pc:docMk/>
          <pc:sldMk cId="1216043296" sldId="295"/>
        </pc:sldMkLst>
      </pc:sldChg>
      <pc:sldChg chg="modSp new mod">
        <pc:chgData name="davood gouse" userId="1e92d5bdeb231621" providerId="LiveId" clId="{697BA4FF-EBBF-4838-A860-13703183193C}" dt="2024-11-09T11:45:53.933" v="243" actId="113"/>
        <pc:sldMkLst>
          <pc:docMk/>
          <pc:sldMk cId="4060062117" sldId="296"/>
        </pc:sldMkLst>
        <pc:spChg chg="mod">
          <ac:chgData name="davood gouse" userId="1e92d5bdeb231621" providerId="LiveId" clId="{697BA4FF-EBBF-4838-A860-13703183193C}" dt="2024-11-09T11:45:04.077" v="232" actId="1076"/>
          <ac:spMkLst>
            <pc:docMk/>
            <pc:sldMk cId="4060062117" sldId="296"/>
            <ac:spMk id="2" creationId="{8FAD45A7-4031-E8D9-0D47-BAA259C4E386}"/>
          </ac:spMkLst>
        </pc:spChg>
        <pc:spChg chg="mod">
          <ac:chgData name="davood gouse" userId="1e92d5bdeb231621" providerId="LiveId" clId="{697BA4FF-EBBF-4838-A860-13703183193C}" dt="2024-11-09T11:45:53.933" v="243" actId="113"/>
          <ac:spMkLst>
            <pc:docMk/>
            <pc:sldMk cId="4060062117" sldId="296"/>
            <ac:spMk id="3" creationId="{A82CB17B-7C96-E66D-DECA-C897D80B8ECC}"/>
          </ac:spMkLst>
        </pc:spChg>
      </pc:sldChg>
      <pc:sldChg chg="addSp delSp modSp new mod">
        <pc:chgData name="davood gouse" userId="1e92d5bdeb231621" providerId="LiveId" clId="{697BA4FF-EBBF-4838-A860-13703183193C}" dt="2024-11-09T11:48:40.420" v="293" actId="14100"/>
        <pc:sldMkLst>
          <pc:docMk/>
          <pc:sldMk cId="2180474710" sldId="297"/>
        </pc:sldMkLst>
        <pc:spChg chg="mod">
          <ac:chgData name="davood gouse" userId="1e92d5bdeb231621" providerId="LiveId" clId="{697BA4FF-EBBF-4838-A860-13703183193C}" dt="2024-11-09T11:48:36.663" v="292" actId="1076"/>
          <ac:spMkLst>
            <pc:docMk/>
            <pc:sldMk cId="2180474710" sldId="297"/>
            <ac:spMk id="2" creationId="{7D59D1D1-6CF0-FB7E-0EB1-547E33D16319}"/>
          </ac:spMkLst>
        </pc:spChg>
        <pc:spChg chg="add del mod">
          <ac:chgData name="davood gouse" userId="1e92d5bdeb231621" providerId="LiveId" clId="{697BA4FF-EBBF-4838-A860-13703183193C}" dt="2024-11-09T11:48:40.420" v="293" actId="14100"/>
          <ac:spMkLst>
            <pc:docMk/>
            <pc:sldMk cId="2180474710" sldId="297"/>
            <ac:spMk id="3" creationId="{1286F2F8-CBE9-F0EB-8012-E27893606707}"/>
          </ac:spMkLst>
        </pc:spChg>
        <pc:spChg chg="add mod">
          <ac:chgData name="davood gouse" userId="1e92d5bdeb231621" providerId="LiveId" clId="{697BA4FF-EBBF-4838-A860-13703183193C}" dt="2024-11-09T11:47:14.643" v="268"/>
          <ac:spMkLst>
            <pc:docMk/>
            <pc:sldMk cId="2180474710" sldId="297"/>
            <ac:spMk id="4" creationId="{66039C4D-DFBF-B3F1-00B2-6B9FABE0A7B8}"/>
          </ac:spMkLst>
        </pc:spChg>
      </pc:sldChg>
      <pc:sldChg chg="modSp new mod">
        <pc:chgData name="davood gouse" userId="1e92d5bdeb231621" providerId="LiveId" clId="{697BA4FF-EBBF-4838-A860-13703183193C}" dt="2024-11-09T12:00:55.646" v="451" actId="113"/>
        <pc:sldMkLst>
          <pc:docMk/>
          <pc:sldMk cId="3243217519" sldId="298"/>
        </pc:sldMkLst>
        <pc:spChg chg="mod">
          <ac:chgData name="davood gouse" userId="1e92d5bdeb231621" providerId="LiveId" clId="{697BA4FF-EBBF-4838-A860-13703183193C}" dt="2024-11-09T11:59:03.911" v="433" actId="20577"/>
          <ac:spMkLst>
            <pc:docMk/>
            <pc:sldMk cId="3243217519" sldId="298"/>
            <ac:spMk id="2" creationId="{86E353E4-E057-EC5F-4538-DF7202F7E479}"/>
          </ac:spMkLst>
        </pc:spChg>
        <pc:spChg chg="mod">
          <ac:chgData name="davood gouse" userId="1e92d5bdeb231621" providerId="LiveId" clId="{697BA4FF-EBBF-4838-A860-13703183193C}" dt="2024-11-09T12:00:55.646" v="451" actId="113"/>
          <ac:spMkLst>
            <pc:docMk/>
            <pc:sldMk cId="3243217519" sldId="298"/>
            <ac:spMk id="3" creationId="{542AB16A-E0F2-1973-14EA-C0F87FD1E38F}"/>
          </ac:spMkLst>
        </pc:spChg>
      </pc:sldChg>
      <pc:sldChg chg="new del">
        <pc:chgData name="davood gouse" userId="1e92d5bdeb231621" providerId="LiveId" clId="{697BA4FF-EBBF-4838-A860-13703183193C}" dt="2024-11-09T12:01:42.451" v="454" actId="47"/>
        <pc:sldMkLst>
          <pc:docMk/>
          <pc:sldMk cId="501969142" sldId="299"/>
        </pc:sldMkLst>
      </pc:sldChg>
      <pc:sldChg chg="modSp add mod">
        <pc:chgData name="davood gouse" userId="1e92d5bdeb231621" providerId="LiveId" clId="{697BA4FF-EBBF-4838-A860-13703183193C}" dt="2024-11-09T12:02:03.985" v="458"/>
        <pc:sldMkLst>
          <pc:docMk/>
          <pc:sldMk cId="0" sldId="300"/>
        </pc:sldMkLst>
        <pc:spChg chg="mod">
          <ac:chgData name="davood gouse" userId="1e92d5bdeb231621" providerId="LiveId" clId="{697BA4FF-EBBF-4838-A860-13703183193C}" dt="2024-11-09T12:01:57.173" v="457" actId="14100"/>
          <ac:spMkLst>
            <pc:docMk/>
            <pc:sldMk cId="0" sldId="300"/>
            <ac:spMk id="7" creationId="{2BA44AC5-4DFA-4FB3-875E-EB32A73768A6}"/>
          </ac:spMkLst>
        </pc:spChg>
        <pc:spChg chg="mod">
          <ac:chgData name="davood gouse" userId="1e92d5bdeb231621" providerId="LiveId" clId="{697BA4FF-EBBF-4838-A860-13703183193C}" dt="2024-11-09T12:02:03.985" v="458"/>
          <ac:spMkLst>
            <pc:docMk/>
            <pc:sldMk cId="0" sldId="300"/>
            <ac:spMk id="554" creationId="{00000000-0000-0000-0000-000000000000}"/>
          </ac:spMkLst>
        </pc:spChg>
      </pc:sldChg>
      <pc:sldMasterChg chg="delSldLayout">
        <pc:chgData name="davood gouse" userId="1e92d5bdeb231621" providerId="LiveId" clId="{697BA4FF-EBBF-4838-A860-13703183193C}" dt="2024-11-09T11:46:37.640" v="244" actId="47"/>
        <pc:sldMasterMkLst>
          <pc:docMk/>
          <pc:sldMasterMk cId="0" sldId="2147483685"/>
        </pc:sldMasterMkLst>
        <pc:sldLayoutChg chg="del">
          <pc:chgData name="davood gouse" userId="1e92d5bdeb231621" providerId="LiveId" clId="{697BA4FF-EBBF-4838-A860-13703183193C}" dt="2024-11-09T11:46:37.640" v="244" actId="47"/>
          <pc:sldLayoutMkLst>
            <pc:docMk/>
            <pc:sldMasterMk cId="0" sldId="2147483685"/>
            <pc:sldLayoutMk cId="0" sldId="2147483671"/>
          </pc:sldLayoutMkLst>
        </pc:sldLayoutChg>
        <pc:sldLayoutChg chg="del">
          <pc:chgData name="davood gouse" userId="1e92d5bdeb231621" providerId="LiveId" clId="{697BA4FF-EBBF-4838-A860-13703183193C}" dt="2024-11-09T11:44:46.550" v="229" actId="47"/>
          <pc:sldLayoutMkLst>
            <pc:docMk/>
            <pc:sldMasterMk cId="0" sldId="2147483685"/>
            <pc:sldLayoutMk cId="0" sldId="2147483672"/>
          </pc:sldLayoutMkLst>
        </pc:sldLayoutChg>
      </pc:sldMasterChg>
    </pc:docChg>
  </pc:docChgLst>
  <pc:docChgLst>
    <pc:chgData name="sai sriram" userId="4b89b1e398a97a9e" providerId="LiveId" clId="{D37A9315-3E32-47F7-B906-C47480A4B399}"/>
    <pc:docChg chg="modSld">
      <pc:chgData name="sai sriram" userId="4b89b1e398a97a9e" providerId="LiveId" clId="{D37A9315-3E32-47F7-B906-C47480A4B399}" dt="2025-04-11T06:44:03.534" v="20" actId="2711"/>
      <pc:docMkLst>
        <pc:docMk/>
      </pc:docMkLst>
      <pc:sldChg chg="addSp modSp mod">
        <pc:chgData name="sai sriram" userId="4b89b1e398a97a9e" providerId="LiveId" clId="{D37A9315-3E32-47F7-B906-C47480A4B399}" dt="2025-04-11T06:44:03.534" v="20" actId="2711"/>
        <pc:sldMkLst>
          <pc:docMk/>
          <pc:sldMk cId="0" sldId="257"/>
        </pc:sldMkLst>
        <pc:spChg chg="add mod">
          <ac:chgData name="sai sriram" userId="4b89b1e398a97a9e" providerId="LiveId" clId="{D37A9315-3E32-47F7-B906-C47480A4B399}" dt="2025-04-11T06:44:03.534" v="20" actId="2711"/>
          <ac:spMkLst>
            <pc:docMk/>
            <pc:sldMk cId="0" sldId="257"/>
            <ac:spMk id="2" creationId="{72EE5B5D-4BA0-4A35-9C73-53880D045CED}"/>
          </ac:spMkLst>
        </pc:spChg>
      </pc:sldChg>
    </pc:docChg>
  </pc:docChgLst>
  <pc:docChgLst>
    <pc:chgData name="sai sriram" userId="4b89b1e398a97a9e" providerId="LiveId" clId="{7FF26454-6E88-45C4-87D7-C711CD9B03BE}"/>
    <pc:docChg chg="undo redo custSel addSld delSld modSld sldOrd">
      <pc:chgData name="sai sriram" userId="4b89b1e398a97a9e" providerId="LiveId" clId="{7FF26454-6E88-45C4-87D7-C711CD9B03BE}" dt="2024-12-04T10:17:27.392" v="458" actId="20577"/>
      <pc:docMkLst>
        <pc:docMk/>
      </pc:docMkLst>
      <pc:sldChg chg="addSp modSp mod">
        <pc:chgData name="sai sriram" userId="4b89b1e398a97a9e" providerId="LiveId" clId="{7FF26454-6E88-45C4-87D7-C711CD9B03BE}" dt="2024-12-04T10:02:02.086" v="194" actId="1076"/>
        <pc:sldMkLst>
          <pc:docMk/>
          <pc:sldMk cId="0" sldId="261"/>
        </pc:sldMkLst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37" creationId="{BAB12040-A3FE-413F-8BAF-AB07D01D28AD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38" creationId="{7FDAA8EC-E62B-4266-8295-469BAA16D1BA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0" creationId="{B949735A-A44E-4727-9E3F-E4B81FE7BA21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1" creationId="{74EFBC76-95EB-4097-9E65-B5B170369A9A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2" creationId="{9B89707D-7684-4200-93E2-5D44B7F7CF40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3" creationId="{AB994F88-3DFD-4263-834A-D601A2273EF6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4" creationId="{7021605B-8D15-44A5-9477-BBD9E3DF9B1D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5" creationId="{988794A3-5D52-4F4D-A55F-1AC17166EB3B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6" creationId="{071D049E-3FD8-40DF-B98E-BC78D05C5404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7" creationId="{A70A1035-758C-4FBF-BB7F-74DB00B63DB9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8" creationId="{CE4B2EF7-5BA4-40C5-A943-F2AC9FB9A154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49" creationId="{FDBFE844-96A7-490C-9613-B00B0AC69E34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51" creationId="{BE61F4FE-7ADE-4511-9174-B1FA3DCE27AF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52" creationId="{6EE80433-E573-4CF3-8E25-F7DDE20E6092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53" creationId="{6AAD3592-FB6A-480D-A143-3EADB4B23051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54" creationId="{F3D2371A-4CEA-4A95-953B-AF0A9AAB30F7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55" creationId="{AE82CC10-EE82-420C-A061-E8955186CCEF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56" creationId="{C56D8E90-9A96-4DCE-8B36-8A2BFD42DC50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57" creationId="{5A5E3459-EF8C-4CC9-8499-E83851DF8226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58" creationId="{7A9491D9-C66A-42E2-8A8A-7661CC1D126B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59" creationId="{D0FE706B-CAE0-4447-B036-F221DB5549FA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60" creationId="{F3029A6E-0332-47AF-9233-E6BCAAB84B29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61" creationId="{288DFC57-3BB4-42E8-8FCE-90B5B1640B12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62" creationId="{AF2B706C-9711-4FE5-A6CC-C76369B91D47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63" creationId="{D2CCC941-FDD1-4407-BE7B-E28AE6AFCCF2}"/>
          </ac:spMkLst>
        </pc:spChg>
        <pc:spChg chg="mod">
          <ac:chgData name="sai sriram" userId="4b89b1e398a97a9e" providerId="LiveId" clId="{7FF26454-6E88-45C4-87D7-C711CD9B03BE}" dt="2024-12-04T10:00:04.077" v="169" actId="571"/>
          <ac:spMkLst>
            <pc:docMk/>
            <pc:sldMk cId="0" sldId="261"/>
            <ac:spMk id="64" creationId="{081EFB15-5941-4354-A13B-9275CE4EB827}"/>
          </ac:spMkLst>
        </pc:spChg>
        <pc:spChg chg="mod">
          <ac:chgData name="sai sriram" userId="4b89b1e398a97a9e" providerId="LiveId" clId="{7FF26454-6E88-45C4-87D7-C711CD9B03BE}" dt="2024-12-04T09:57:44.695" v="128" actId="5793"/>
          <ac:spMkLst>
            <pc:docMk/>
            <pc:sldMk cId="0" sldId="261"/>
            <ac:spMk id="521" creationId="{00000000-0000-0000-0000-000000000000}"/>
          </ac:spMkLst>
        </pc:spChg>
        <pc:spChg chg="mod">
          <ac:chgData name="sai sriram" userId="4b89b1e398a97a9e" providerId="LiveId" clId="{7FF26454-6E88-45C4-87D7-C711CD9B03BE}" dt="2024-12-04T09:57:15.607" v="115" actId="1076"/>
          <ac:spMkLst>
            <pc:docMk/>
            <pc:sldMk cId="0" sldId="261"/>
            <ac:spMk id="524" creationId="{00000000-0000-0000-0000-000000000000}"/>
          </ac:spMkLst>
        </pc:spChg>
        <pc:spChg chg="mod">
          <ac:chgData name="sai sriram" userId="4b89b1e398a97a9e" providerId="LiveId" clId="{7FF26454-6E88-45C4-87D7-C711CD9B03BE}" dt="2024-12-04T09:56:59.578" v="109" actId="1076"/>
          <ac:spMkLst>
            <pc:docMk/>
            <pc:sldMk cId="0" sldId="261"/>
            <ac:spMk id="526" creationId="{00000000-0000-0000-0000-000000000000}"/>
          </ac:spMkLst>
        </pc:spChg>
        <pc:spChg chg="mod">
          <ac:chgData name="sai sriram" userId="4b89b1e398a97a9e" providerId="LiveId" clId="{7FF26454-6E88-45C4-87D7-C711CD9B03BE}" dt="2024-12-04T09:57:15.066" v="114" actId="1076"/>
          <ac:spMkLst>
            <pc:docMk/>
            <pc:sldMk cId="0" sldId="261"/>
            <ac:spMk id="533" creationId="{00000000-0000-0000-0000-000000000000}"/>
          </ac:spMkLst>
        </pc:spChg>
        <pc:grpChg chg="add mod">
          <ac:chgData name="sai sriram" userId="4b89b1e398a97a9e" providerId="LiveId" clId="{7FF26454-6E88-45C4-87D7-C711CD9B03BE}" dt="2024-12-04T10:00:04.077" v="169" actId="571"/>
          <ac:grpSpMkLst>
            <pc:docMk/>
            <pc:sldMk cId="0" sldId="261"/>
            <ac:grpSpMk id="36" creationId="{54CFC3EB-D6E4-4D0D-BAC4-0F0075BA666F}"/>
          </ac:grpSpMkLst>
        </pc:grpChg>
        <pc:grpChg chg="add mod">
          <ac:chgData name="sai sriram" userId="4b89b1e398a97a9e" providerId="LiveId" clId="{7FF26454-6E88-45C4-87D7-C711CD9B03BE}" dt="2024-12-04T10:02:02.086" v="194" actId="1076"/>
          <ac:grpSpMkLst>
            <pc:docMk/>
            <pc:sldMk cId="0" sldId="261"/>
            <ac:grpSpMk id="39" creationId="{A4242D08-746B-4EA4-9663-0330A7689D93}"/>
          </ac:grpSpMkLst>
        </pc:grpChg>
        <pc:grpChg chg="add mod">
          <ac:chgData name="sai sriram" userId="4b89b1e398a97a9e" providerId="LiveId" clId="{7FF26454-6E88-45C4-87D7-C711CD9B03BE}" dt="2024-12-04T10:00:04.077" v="169" actId="571"/>
          <ac:grpSpMkLst>
            <pc:docMk/>
            <pc:sldMk cId="0" sldId="261"/>
            <ac:grpSpMk id="50" creationId="{33CC408F-EC76-448F-BD7E-9EBF8BB7229E}"/>
          </ac:grpSpMkLst>
        </pc:grpChg>
        <pc:grpChg chg="mod">
          <ac:chgData name="sai sriram" userId="4b89b1e398a97a9e" providerId="LiveId" clId="{7FF26454-6E88-45C4-87D7-C711CD9B03BE}" dt="2024-12-04T09:57:18.774" v="118" actId="1076"/>
          <ac:grpSpMkLst>
            <pc:docMk/>
            <pc:sldMk cId="0" sldId="261"/>
            <ac:grpSpMk id="523" creationId="{00000000-0000-0000-0000-000000000000}"/>
          </ac:grpSpMkLst>
        </pc:grpChg>
        <pc:grpChg chg="mod">
          <ac:chgData name="sai sriram" userId="4b89b1e398a97a9e" providerId="LiveId" clId="{7FF26454-6E88-45C4-87D7-C711CD9B03BE}" dt="2024-12-04T09:57:19.274" v="119" actId="1076"/>
          <ac:grpSpMkLst>
            <pc:docMk/>
            <pc:sldMk cId="0" sldId="261"/>
            <ac:grpSpMk id="534" creationId="{00000000-0000-0000-0000-000000000000}"/>
          </ac:grpSpMkLst>
        </pc:grpChg>
      </pc:sldChg>
      <pc:sldChg chg="modSp mod">
        <pc:chgData name="sai sriram" userId="4b89b1e398a97a9e" providerId="LiveId" clId="{7FF26454-6E88-45C4-87D7-C711CD9B03BE}" dt="2024-12-04T09:52:57.444" v="65" actId="5793"/>
        <pc:sldMkLst>
          <pc:docMk/>
          <pc:sldMk cId="0" sldId="272"/>
        </pc:sldMkLst>
        <pc:spChg chg="mod">
          <ac:chgData name="sai sriram" userId="4b89b1e398a97a9e" providerId="LiveId" clId="{7FF26454-6E88-45C4-87D7-C711CD9B03BE}" dt="2024-12-04T09:52:57.444" v="65" actId="5793"/>
          <ac:spMkLst>
            <pc:docMk/>
            <pc:sldMk cId="0" sldId="272"/>
            <ac:spMk id="859" creationId="{00000000-0000-0000-0000-000000000000}"/>
          </ac:spMkLst>
        </pc:spChg>
        <pc:spChg chg="mod">
          <ac:chgData name="sai sriram" userId="4b89b1e398a97a9e" providerId="LiveId" clId="{7FF26454-6E88-45C4-87D7-C711CD9B03BE}" dt="2024-12-04T09:52:51.942" v="61" actId="20577"/>
          <ac:spMkLst>
            <pc:docMk/>
            <pc:sldMk cId="0" sldId="272"/>
            <ac:spMk id="862" creationId="{00000000-0000-0000-0000-000000000000}"/>
          </ac:spMkLst>
        </pc:spChg>
      </pc:sldChg>
      <pc:sldChg chg="addSp delSp modSp mod ord">
        <pc:chgData name="sai sriram" userId="4b89b1e398a97a9e" providerId="LiveId" clId="{7FF26454-6E88-45C4-87D7-C711CD9B03BE}" dt="2024-12-04T09:58:17.035" v="129" actId="2711"/>
        <pc:sldMkLst>
          <pc:docMk/>
          <pc:sldMk cId="0" sldId="274"/>
        </pc:sldMkLst>
        <pc:spChg chg="add del">
          <ac:chgData name="sai sriram" userId="4b89b1e398a97a9e" providerId="LiveId" clId="{7FF26454-6E88-45C4-87D7-C711CD9B03BE}" dt="2024-12-04T09:51:39.439" v="31" actId="22"/>
          <ac:spMkLst>
            <pc:docMk/>
            <pc:sldMk cId="0" sldId="274"/>
            <ac:spMk id="9" creationId="{4DDCDF47-1BEE-4701-AC89-A816715F7F95}"/>
          </ac:spMkLst>
        </pc:spChg>
        <pc:spChg chg="mod">
          <ac:chgData name="sai sriram" userId="4b89b1e398a97a9e" providerId="LiveId" clId="{7FF26454-6E88-45C4-87D7-C711CD9B03BE}" dt="2024-12-04T09:58:17.035" v="129" actId="2711"/>
          <ac:spMkLst>
            <pc:docMk/>
            <pc:sldMk cId="0" sldId="274"/>
            <ac:spMk id="955" creationId="{00000000-0000-0000-0000-000000000000}"/>
          </ac:spMkLst>
        </pc:spChg>
        <pc:spChg chg="mod">
          <ac:chgData name="sai sriram" userId="4b89b1e398a97a9e" providerId="LiveId" clId="{7FF26454-6E88-45C4-87D7-C711CD9B03BE}" dt="2024-12-04T09:46:47.502" v="27" actId="20577"/>
          <ac:spMkLst>
            <pc:docMk/>
            <pc:sldMk cId="0" sldId="274"/>
            <ac:spMk id="956" creationId="{00000000-0000-0000-0000-000000000000}"/>
          </ac:spMkLst>
        </pc:spChg>
      </pc:sldChg>
      <pc:sldChg chg="addSp delSp modSp mod">
        <pc:chgData name="sai sriram" userId="4b89b1e398a97a9e" providerId="LiveId" clId="{7FF26454-6E88-45C4-87D7-C711CD9B03BE}" dt="2024-12-04T10:17:27.392" v="458" actId="20577"/>
        <pc:sldMkLst>
          <pc:docMk/>
          <pc:sldMk cId="0" sldId="290"/>
        </pc:sldMkLst>
        <pc:spChg chg="add del mod">
          <ac:chgData name="sai sriram" userId="4b89b1e398a97a9e" providerId="LiveId" clId="{7FF26454-6E88-45C4-87D7-C711CD9B03BE}" dt="2024-12-04T10:17:12.658" v="446" actId="478"/>
          <ac:spMkLst>
            <pc:docMk/>
            <pc:sldMk cId="0" sldId="290"/>
            <ac:spMk id="4" creationId="{C0D20414-1270-42EC-BB7E-59E89CF691A3}"/>
          </ac:spMkLst>
        </pc:spChg>
        <pc:spChg chg="mod">
          <ac:chgData name="sai sriram" userId="4b89b1e398a97a9e" providerId="LiveId" clId="{7FF26454-6E88-45C4-87D7-C711CD9B03BE}" dt="2024-12-04T10:17:27.392" v="458" actId="20577"/>
          <ac:spMkLst>
            <pc:docMk/>
            <pc:sldMk cId="0" sldId="290"/>
            <ac:spMk id="5370" creationId="{00000000-0000-0000-0000-000000000000}"/>
          </ac:spMkLst>
        </pc:spChg>
        <pc:spChg chg="del">
          <ac:chgData name="sai sriram" userId="4b89b1e398a97a9e" providerId="LiveId" clId="{7FF26454-6E88-45C4-87D7-C711CD9B03BE}" dt="2024-12-04T10:17:08.308" v="445" actId="478"/>
          <ac:spMkLst>
            <pc:docMk/>
            <pc:sldMk cId="0" sldId="290"/>
            <ac:spMk id="5372" creationId="{00000000-0000-0000-0000-000000000000}"/>
          </ac:spMkLst>
        </pc:spChg>
        <pc:grpChg chg="mod">
          <ac:chgData name="sai sriram" userId="4b89b1e398a97a9e" providerId="LiveId" clId="{7FF26454-6E88-45C4-87D7-C711CD9B03BE}" dt="2024-12-04T10:13:47.330" v="402" actId="1076"/>
          <ac:grpSpMkLst>
            <pc:docMk/>
            <pc:sldMk cId="0" sldId="290"/>
            <ac:grpSpMk id="5389" creationId="{00000000-0000-0000-0000-000000000000}"/>
          </ac:grpSpMkLst>
        </pc:grpChg>
      </pc:sldChg>
      <pc:sldChg chg="modSp mod">
        <pc:chgData name="sai sriram" userId="4b89b1e398a97a9e" providerId="LiveId" clId="{7FF26454-6E88-45C4-87D7-C711CD9B03BE}" dt="2024-12-04T09:56:16.001" v="103" actId="123"/>
        <pc:sldMkLst>
          <pc:docMk/>
          <pc:sldMk cId="1010038629" sldId="294"/>
        </pc:sldMkLst>
        <pc:spChg chg="mod">
          <ac:chgData name="sai sriram" userId="4b89b1e398a97a9e" providerId="LiveId" clId="{7FF26454-6E88-45C4-87D7-C711CD9B03BE}" dt="2024-12-04T09:56:16.001" v="103" actId="123"/>
          <ac:spMkLst>
            <pc:docMk/>
            <pc:sldMk cId="1010038629" sldId="294"/>
            <ac:spMk id="3" creationId="{B177B0C2-6100-153B-500B-9094EF634F44}"/>
          </ac:spMkLst>
        </pc:spChg>
      </pc:sldChg>
      <pc:sldChg chg="modSp mod">
        <pc:chgData name="sai sriram" userId="4b89b1e398a97a9e" providerId="LiveId" clId="{7FF26454-6E88-45C4-87D7-C711CD9B03BE}" dt="2024-12-04T10:16:47.704" v="444" actId="123"/>
        <pc:sldMkLst>
          <pc:docMk/>
          <pc:sldMk cId="745356001" sldId="295"/>
        </pc:sldMkLst>
        <pc:spChg chg="mod">
          <ac:chgData name="sai sriram" userId="4b89b1e398a97a9e" providerId="LiveId" clId="{7FF26454-6E88-45C4-87D7-C711CD9B03BE}" dt="2024-12-04T10:16:47.704" v="444" actId="123"/>
          <ac:spMkLst>
            <pc:docMk/>
            <pc:sldMk cId="745356001" sldId="295"/>
            <ac:spMk id="3" creationId="{FDD9CF99-2510-09CF-CFCF-367430D3F749}"/>
          </ac:spMkLst>
        </pc:spChg>
      </pc:sldChg>
      <pc:sldChg chg="modSp mod">
        <pc:chgData name="sai sriram" userId="4b89b1e398a97a9e" providerId="LiveId" clId="{7FF26454-6E88-45C4-87D7-C711CD9B03BE}" dt="2024-12-04T09:56:09.824" v="102" actId="14100"/>
        <pc:sldMkLst>
          <pc:docMk/>
          <pc:sldMk cId="4060062117" sldId="296"/>
        </pc:sldMkLst>
        <pc:spChg chg="mod">
          <ac:chgData name="sai sriram" userId="4b89b1e398a97a9e" providerId="LiveId" clId="{7FF26454-6E88-45C4-87D7-C711CD9B03BE}" dt="2024-12-04T09:56:09.824" v="102" actId="14100"/>
          <ac:spMkLst>
            <pc:docMk/>
            <pc:sldMk cId="4060062117" sldId="296"/>
            <ac:spMk id="3" creationId="{A82CB17B-7C96-E66D-DECA-C897D80B8ECC}"/>
          </ac:spMkLst>
        </pc:spChg>
      </pc:sldChg>
      <pc:sldChg chg="modSp mod">
        <pc:chgData name="sai sriram" userId="4b89b1e398a97a9e" providerId="LiveId" clId="{7FF26454-6E88-45C4-87D7-C711CD9B03BE}" dt="2024-12-04T09:54:56.535" v="86" actId="123"/>
        <pc:sldMkLst>
          <pc:docMk/>
          <pc:sldMk cId="2180474710" sldId="297"/>
        </pc:sldMkLst>
        <pc:spChg chg="mod">
          <ac:chgData name="sai sriram" userId="4b89b1e398a97a9e" providerId="LiveId" clId="{7FF26454-6E88-45C4-87D7-C711CD9B03BE}" dt="2024-12-04T09:54:56.535" v="86" actId="123"/>
          <ac:spMkLst>
            <pc:docMk/>
            <pc:sldMk cId="2180474710" sldId="297"/>
            <ac:spMk id="3" creationId="{1286F2F8-CBE9-F0EB-8012-E27893606707}"/>
          </ac:spMkLst>
        </pc:spChg>
      </pc:sldChg>
      <pc:sldChg chg="modSp mod">
        <pc:chgData name="sai sriram" userId="4b89b1e398a97a9e" providerId="LiveId" clId="{7FF26454-6E88-45C4-87D7-C711CD9B03BE}" dt="2024-12-04T10:16:38.160" v="443" actId="123"/>
        <pc:sldMkLst>
          <pc:docMk/>
          <pc:sldMk cId="3243217519" sldId="298"/>
        </pc:sldMkLst>
        <pc:spChg chg="mod">
          <ac:chgData name="sai sriram" userId="4b89b1e398a97a9e" providerId="LiveId" clId="{7FF26454-6E88-45C4-87D7-C711CD9B03BE}" dt="2024-12-04T10:16:38.160" v="443" actId="123"/>
          <ac:spMkLst>
            <pc:docMk/>
            <pc:sldMk cId="3243217519" sldId="298"/>
            <ac:spMk id="3" creationId="{542AB16A-E0F2-1973-14EA-C0F87FD1E38F}"/>
          </ac:spMkLst>
        </pc:spChg>
      </pc:sldChg>
      <pc:sldChg chg="addSp delSp modSp new mod">
        <pc:chgData name="sai sriram" userId="4b89b1e398a97a9e" providerId="LiveId" clId="{7FF26454-6E88-45C4-87D7-C711CD9B03BE}" dt="2024-12-04T10:06:45.856" v="287" actId="1076"/>
        <pc:sldMkLst>
          <pc:docMk/>
          <pc:sldMk cId="1297867601" sldId="301"/>
        </pc:sldMkLst>
        <pc:spChg chg="mod">
          <ac:chgData name="sai sriram" userId="4b89b1e398a97a9e" providerId="LiveId" clId="{7FF26454-6E88-45C4-87D7-C711CD9B03BE}" dt="2024-12-04T10:01:58.150" v="193" actId="255"/>
          <ac:spMkLst>
            <pc:docMk/>
            <pc:sldMk cId="1297867601" sldId="301"/>
            <ac:spMk id="2" creationId="{26F5E87E-8049-4051-99DA-A140EAEC0C36}"/>
          </ac:spMkLst>
        </pc:spChg>
        <pc:spChg chg="del mod">
          <ac:chgData name="sai sriram" userId="4b89b1e398a97a9e" providerId="LiveId" clId="{7FF26454-6E88-45C4-87D7-C711CD9B03BE}" dt="2024-12-04T10:04:12.563" v="229"/>
          <ac:spMkLst>
            <pc:docMk/>
            <pc:sldMk cId="1297867601" sldId="301"/>
            <ac:spMk id="3" creationId="{A5600FCB-CF66-4FBA-A6B4-07106908C217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5" creationId="{7D75D639-584B-42D4-BEDB-0A3C734707A0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6" creationId="{FD66248F-8B2A-4B68-AFC4-43C70B565E9C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8" creationId="{8D11B9BF-D405-4F40-BE50-4A7FEB7EA509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9" creationId="{FC9EE55A-CFFC-49A4-8DDA-18BD750D8633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10" creationId="{41C1A6AE-F0D4-4BF5-B8FD-881C38A15B94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11" creationId="{649820CC-28BC-4C90-BF39-550475FC0A02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12" creationId="{4608A74F-C4C4-4F80-9724-8AA32F9FBEC4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13" creationId="{2799A687-5A05-4D0A-8F64-29379F8E17BE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14" creationId="{3EC797B7-F883-4B8B-86C0-FF431693E7FB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15" creationId="{88F2B55F-B56B-44AD-8A39-15F5833A3C94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16" creationId="{68CFDE06-07EA-4492-BF33-659556DA6C95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17" creationId="{07D619CB-5189-42A3-9B28-A3D490437D8B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19" creationId="{91EB3D55-1EA8-4909-9083-734E11DA0762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0" creationId="{DD7E2C3B-96C1-40AC-B689-BC89B07CC128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1" creationId="{E2CEAAB2-4FC3-45D6-863F-463E1718CCDF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2" creationId="{DE519C00-976E-4267-8DB5-87984C0BE913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3" creationId="{7769D216-334F-4761-B610-D00876D17F0B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4" creationId="{6DCB682F-50CE-4A88-B43B-267AD2E9DDBB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5" creationId="{E2FC41A3-5C25-4884-8646-D13DF6F4472C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6" creationId="{5E2D95EE-39F2-4C78-90C4-C978998BFD54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7" creationId="{67B5733F-5FA4-4061-8FF9-760AE6CD67F8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8" creationId="{0656BE39-C97C-4B85-AB7D-19620FCD79C7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29" creationId="{C59BB192-6F4D-4A28-A183-05AB05557866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30" creationId="{EF221AED-DEFB-4924-99A8-8A285AB1EC92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31" creationId="{F7C8E78B-79ED-4412-8AA7-B18A44466DA9}"/>
          </ac:spMkLst>
        </pc:spChg>
        <pc:spChg chg="mod">
          <ac:chgData name="sai sriram" userId="4b89b1e398a97a9e" providerId="LiveId" clId="{7FF26454-6E88-45C4-87D7-C711CD9B03BE}" dt="2024-12-04T10:00:11.645" v="170"/>
          <ac:spMkLst>
            <pc:docMk/>
            <pc:sldMk cId="1297867601" sldId="301"/>
            <ac:spMk id="32" creationId="{18A60535-46D8-4E7F-B57B-FD3486A6CC0E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34" creationId="{14978B45-C9A3-44FB-BC5A-E1A7E9D03228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35" creationId="{D2A7DE07-355E-4029-90F7-2970871E07D6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36" creationId="{D6B1C0C2-CB39-43CE-8861-D02931DC1EDE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37" creationId="{D153B6F0-20F5-46BC-B5EA-9CE03C7FF08C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38" creationId="{C41660B1-0EC2-4F2F-930A-EE122E1BCE95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39" creationId="{AE39FEFC-DB39-41DC-9C49-EAFF99F84F2E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40" creationId="{7CC543B0-EAC3-4EDB-A973-6C7E73E31741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41" creationId="{719A2D93-1C25-4CAD-9C85-8AC9F8454147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42" creationId="{8F4CAB31-14D6-4B37-B3FC-F96676C8A785}"/>
          </ac:spMkLst>
        </pc:spChg>
        <pc:spChg chg="mod">
          <ac:chgData name="sai sriram" userId="4b89b1e398a97a9e" providerId="LiveId" clId="{7FF26454-6E88-45C4-87D7-C711CD9B03BE}" dt="2024-12-04T10:00:34.734" v="173"/>
          <ac:spMkLst>
            <pc:docMk/>
            <pc:sldMk cId="1297867601" sldId="301"/>
            <ac:spMk id="43" creationId="{5F0F351B-A7E6-4D11-A89C-6E422C27DBC6}"/>
          </ac:spMkLst>
        </pc:spChg>
        <pc:spChg chg="mod">
          <ac:chgData name="sai sriram" userId="4b89b1e398a97a9e" providerId="LiveId" clId="{7FF26454-6E88-45C4-87D7-C711CD9B03BE}" dt="2024-12-04T10:01:24.183" v="181"/>
          <ac:spMkLst>
            <pc:docMk/>
            <pc:sldMk cId="1297867601" sldId="301"/>
            <ac:spMk id="45" creationId="{578F7C3E-A437-4679-B7C5-3E59F977A6E9}"/>
          </ac:spMkLst>
        </pc:spChg>
        <pc:spChg chg="mod">
          <ac:chgData name="sai sriram" userId="4b89b1e398a97a9e" providerId="LiveId" clId="{7FF26454-6E88-45C4-87D7-C711CD9B03BE}" dt="2024-12-04T10:01:24.183" v="181"/>
          <ac:spMkLst>
            <pc:docMk/>
            <pc:sldMk cId="1297867601" sldId="301"/>
            <ac:spMk id="46" creationId="{91098806-42EE-49D1-8A97-2B88B34DF67D}"/>
          </ac:spMkLst>
        </pc:spChg>
        <pc:spChg chg="mod">
          <ac:chgData name="sai sriram" userId="4b89b1e398a97a9e" providerId="LiveId" clId="{7FF26454-6E88-45C4-87D7-C711CD9B03BE}" dt="2024-12-04T10:02:21.058" v="198" actId="1076"/>
          <ac:spMkLst>
            <pc:docMk/>
            <pc:sldMk cId="1297867601" sldId="301"/>
            <ac:spMk id="48" creationId="{405F8A12-076D-482E-BA4A-0CB9D68201AF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49" creationId="{57C0661D-20B4-45E2-9378-C9773365149D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51" creationId="{B4576581-B163-449A-9140-75CB29B43010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52" creationId="{EBC26E89-C42F-44D9-B5EB-A2D26ECB13B2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53" creationId="{FE56A6AA-7942-47A5-B76B-8B32E22B5555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54" creationId="{D7DCFDB8-4CB0-4199-8C5F-65998BD31649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55" creationId="{27812711-EC22-48A6-8CCA-92BBEC9A5C23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56" creationId="{A71A3266-DA68-4178-A99A-D251F1DB37C0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57" creationId="{B777DAEE-F47A-44BD-8596-F5AE888672F5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58" creationId="{88EF70E3-8807-4701-8B95-5B4055F93292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59" creationId="{A2BE75BE-8657-4871-95EA-487F9CF5361B}"/>
          </ac:spMkLst>
        </pc:spChg>
        <pc:spChg chg="mod">
          <ac:chgData name="sai sriram" userId="4b89b1e398a97a9e" providerId="LiveId" clId="{7FF26454-6E88-45C4-87D7-C711CD9B03BE}" dt="2024-12-04T10:02:07.050" v="195"/>
          <ac:spMkLst>
            <pc:docMk/>
            <pc:sldMk cId="1297867601" sldId="301"/>
            <ac:spMk id="60" creationId="{075B8F4E-90FE-43E3-8A0B-89F24FF04ADD}"/>
          </ac:spMkLst>
        </pc:spChg>
        <pc:spChg chg="add del mod">
          <ac:chgData name="sai sriram" userId="4b89b1e398a97a9e" providerId="LiveId" clId="{7FF26454-6E88-45C4-87D7-C711CD9B03BE}" dt="2024-12-04T10:03:47.099" v="223"/>
          <ac:spMkLst>
            <pc:docMk/>
            <pc:sldMk cId="1297867601" sldId="301"/>
            <ac:spMk id="61" creationId="{C1D3C279-3CEC-49C1-AE77-D711400CD785}"/>
          </ac:spMkLst>
        </pc:spChg>
        <pc:spChg chg="add del mod">
          <ac:chgData name="sai sriram" userId="4b89b1e398a97a9e" providerId="LiveId" clId="{7FF26454-6E88-45C4-87D7-C711CD9B03BE}" dt="2024-12-04T10:04:05.856" v="228"/>
          <ac:spMkLst>
            <pc:docMk/>
            <pc:sldMk cId="1297867601" sldId="301"/>
            <ac:spMk id="62" creationId="{78C962C6-B2A2-437A-9F3E-3A35A044D630}"/>
          </ac:spMkLst>
        </pc:spChg>
        <pc:spChg chg="add del mod">
          <ac:chgData name="sai sriram" userId="4b89b1e398a97a9e" providerId="LiveId" clId="{7FF26454-6E88-45C4-87D7-C711CD9B03BE}" dt="2024-12-04T10:04:05.856" v="228"/>
          <ac:spMkLst>
            <pc:docMk/>
            <pc:sldMk cId="1297867601" sldId="301"/>
            <ac:spMk id="63" creationId="{AD8E0FB9-8CAB-43B5-9B0D-DF9F65B15185}"/>
          </ac:spMkLst>
        </pc:spChg>
        <pc:spChg chg="add mod">
          <ac:chgData name="sai sriram" userId="4b89b1e398a97a9e" providerId="LiveId" clId="{7FF26454-6E88-45C4-87D7-C711CD9B03BE}" dt="2024-12-04T10:04:56.225" v="249" actId="1076"/>
          <ac:spMkLst>
            <pc:docMk/>
            <pc:sldMk cId="1297867601" sldId="301"/>
            <ac:spMk id="64" creationId="{F89EE987-E253-4D34-B1A0-86B23150A78E}"/>
          </ac:spMkLst>
        </pc:spChg>
        <pc:spChg chg="add del mod">
          <ac:chgData name="sai sriram" userId="4b89b1e398a97a9e" providerId="LiveId" clId="{7FF26454-6E88-45C4-87D7-C711CD9B03BE}" dt="2024-12-04T10:04:38.463" v="246"/>
          <ac:spMkLst>
            <pc:docMk/>
            <pc:sldMk cId="1297867601" sldId="301"/>
            <ac:spMk id="65" creationId="{F83D5F00-9E06-4769-B729-937AF13F017C}"/>
          </ac:spMkLst>
        </pc:spChg>
        <pc:spChg chg="mod">
          <ac:chgData name="sai sriram" userId="4b89b1e398a97a9e" providerId="LiveId" clId="{7FF26454-6E88-45C4-87D7-C711CD9B03BE}" dt="2024-12-04T10:04:49.887" v="247"/>
          <ac:spMkLst>
            <pc:docMk/>
            <pc:sldMk cId="1297867601" sldId="301"/>
            <ac:spMk id="67" creationId="{D6D8BB27-87D9-473F-932C-91A501B75DE5}"/>
          </ac:spMkLst>
        </pc:spChg>
        <pc:spChg chg="mod">
          <ac:chgData name="sai sriram" userId="4b89b1e398a97a9e" providerId="LiveId" clId="{7FF26454-6E88-45C4-87D7-C711CD9B03BE}" dt="2024-12-04T10:04:58.774" v="251"/>
          <ac:spMkLst>
            <pc:docMk/>
            <pc:sldMk cId="1297867601" sldId="301"/>
            <ac:spMk id="70" creationId="{915ABB3B-E2D0-4734-AA42-C8F8BAE01C41}"/>
          </ac:spMkLst>
        </pc:spChg>
        <pc:spChg chg="add mod">
          <ac:chgData name="sai sriram" userId="4b89b1e398a97a9e" providerId="LiveId" clId="{7FF26454-6E88-45C4-87D7-C711CD9B03BE}" dt="2024-12-04T10:06:45.856" v="287" actId="1076"/>
          <ac:spMkLst>
            <pc:docMk/>
            <pc:sldMk cId="1297867601" sldId="301"/>
            <ac:spMk id="72" creationId="{A9AF1F00-132D-41AE-8F20-14D8FD4D0382}"/>
          </ac:spMkLst>
        </pc:spChg>
        <pc:grpChg chg="add del mod">
          <ac:chgData name="sai sriram" userId="4b89b1e398a97a9e" providerId="LiveId" clId="{7FF26454-6E88-45C4-87D7-C711CD9B03BE}" dt="2024-12-04T10:00:17.825" v="171"/>
          <ac:grpSpMkLst>
            <pc:docMk/>
            <pc:sldMk cId="1297867601" sldId="301"/>
            <ac:grpSpMk id="4" creationId="{53E79C6F-2796-48A1-A760-FAFBE7968197}"/>
          </ac:grpSpMkLst>
        </pc:grpChg>
        <pc:grpChg chg="add del mod">
          <ac:chgData name="sai sriram" userId="4b89b1e398a97a9e" providerId="LiveId" clId="{7FF26454-6E88-45C4-87D7-C711CD9B03BE}" dt="2024-12-04T10:00:17.825" v="171"/>
          <ac:grpSpMkLst>
            <pc:docMk/>
            <pc:sldMk cId="1297867601" sldId="301"/>
            <ac:grpSpMk id="7" creationId="{CDD0F043-2023-41AC-8C02-7B047452ABC2}"/>
          </ac:grpSpMkLst>
        </pc:grpChg>
        <pc:grpChg chg="add del mod">
          <ac:chgData name="sai sriram" userId="4b89b1e398a97a9e" providerId="LiveId" clId="{7FF26454-6E88-45C4-87D7-C711CD9B03BE}" dt="2024-12-04T10:00:17.825" v="171"/>
          <ac:grpSpMkLst>
            <pc:docMk/>
            <pc:sldMk cId="1297867601" sldId="301"/>
            <ac:grpSpMk id="18" creationId="{C921BDF8-AB9D-4CEF-922F-C269464D4F8A}"/>
          </ac:grpSpMkLst>
        </pc:grpChg>
        <pc:grpChg chg="add del mod">
          <ac:chgData name="sai sriram" userId="4b89b1e398a97a9e" providerId="LiveId" clId="{7FF26454-6E88-45C4-87D7-C711CD9B03BE}" dt="2024-12-04T10:01:53.872" v="192"/>
          <ac:grpSpMkLst>
            <pc:docMk/>
            <pc:sldMk cId="1297867601" sldId="301"/>
            <ac:grpSpMk id="33" creationId="{75267F81-9F0F-44CF-BD30-9331F0C2B6B5}"/>
          </ac:grpSpMkLst>
        </pc:grpChg>
        <pc:grpChg chg="add del mod">
          <ac:chgData name="sai sriram" userId="4b89b1e398a97a9e" providerId="LiveId" clId="{7FF26454-6E88-45C4-87D7-C711CD9B03BE}" dt="2024-12-04T10:01:51.890" v="188"/>
          <ac:grpSpMkLst>
            <pc:docMk/>
            <pc:sldMk cId="1297867601" sldId="301"/>
            <ac:grpSpMk id="44" creationId="{BFE51BE4-8354-46EA-B5CE-CA7B71925812}"/>
          </ac:grpSpMkLst>
        </pc:grpChg>
        <pc:grpChg chg="add mod">
          <ac:chgData name="sai sriram" userId="4b89b1e398a97a9e" providerId="LiveId" clId="{7FF26454-6E88-45C4-87D7-C711CD9B03BE}" dt="2024-12-04T10:02:07.050" v="195"/>
          <ac:grpSpMkLst>
            <pc:docMk/>
            <pc:sldMk cId="1297867601" sldId="301"/>
            <ac:grpSpMk id="47" creationId="{876DA6D0-2648-4120-A90A-8C17F67E784C}"/>
          </ac:grpSpMkLst>
        </pc:grpChg>
        <pc:grpChg chg="add mod">
          <ac:chgData name="sai sriram" userId="4b89b1e398a97a9e" providerId="LiveId" clId="{7FF26454-6E88-45C4-87D7-C711CD9B03BE}" dt="2024-12-04T10:02:25.368" v="199" actId="1076"/>
          <ac:grpSpMkLst>
            <pc:docMk/>
            <pc:sldMk cId="1297867601" sldId="301"/>
            <ac:grpSpMk id="50" creationId="{CE0FFAD7-088E-48E3-AB1F-BB7C7B80F483}"/>
          </ac:grpSpMkLst>
        </pc:grpChg>
        <pc:grpChg chg="add del mod">
          <ac:chgData name="sai sriram" userId="4b89b1e398a97a9e" providerId="LiveId" clId="{7FF26454-6E88-45C4-87D7-C711CD9B03BE}" dt="2024-12-04T10:04:57.678" v="250"/>
          <ac:grpSpMkLst>
            <pc:docMk/>
            <pc:sldMk cId="1297867601" sldId="301"/>
            <ac:grpSpMk id="66" creationId="{D12196B4-FBF7-4788-B114-9D8AA88C496D}"/>
          </ac:grpSpMkLst>
        </pc:grpChg>
        <pc:grpChg chg="add mod">
          <ac:chgData name="sai sriram" userId="4b89b1e398a97a9e" providerId="LiveId" clId="{7FF26454-6E88-45C4-87D7-C711CD9B03BE}" dt="2024-12-04T10:05:02.632" v="252" actId="1076"/>
          <ac:grpSpMkLst>
            <pc:docMk/>
            <pc:sldMk cId="1297867601" sldId="301"/>
            <ac:grpSpMk id="69" creationId="{6705E530-EA8B-4723-B735-F4045FCC5F27}"/>
          </ac:grpSpMkLst>
        </pc:grpChg>
        <pc:cxnChg chg="mod">
          <ac:chgData name="sai sriram" userId="4b89b1e398a97a9e" providerId="LiveId" clId="{7FF26454-6E88-45C4-87D7-C711CD9B03BE}" dt="2024-12-04T10:04:49.887" v="247"/>
          <ac:cxnSpMkLst>
            <pc:docMk/>
            <pc:sldMk cId="1297867601" sldId="301"/>
            <ac:cxnSpMk id="68" creationId="{FC13CCDA-E1C4-4BA9-9D7B-FEE3AAB2C810}"/>
          </ac:cxnSpMkLst>
        </pc:cxnChg>
        <pc:cxnChg chg="mod">
          <ac:chgData name="sai sriram" userId="4b89b1e398a97a9e" providerId="LiveId" clId="{7FF26454-6E88-45C4-87D7-C711CD9B03BE}" dt="2024-12-04T10:04:58.774" v="251"/>
          <ac:cxnSpMkLst>
            <pc:docMk/>
            <pc:sldMk cId="1297867601" sldId="301"/>
            <ac:cxnSpMk id="71" creationId="{3C11F548-8291-456F-97CF-4E5AE5FE7882}"/>
          </ac:cxnSpMkLst>
        </pc:cxnChg>
      </pc:sldChg>
      <pc:sldChg chg="add del">
        <pc:chgData name="sai sriram" userId="4b89b1e398a97a9e" providerId="LiveId" clId="{7FF26454-6E88-45C4-87D7-C711CD9B03BE}" dt="2024-12-04T10:01:13.928" v="180"/>
        <pc:sldMkLst>
          <pc:docMk/>
          <pc:sldMk cId="393763897" sldId="302"/>
        </pc:sldMkLst>
      </pc:sldChg>
      <pc:sldChg chg="addSp delSp modSp new mod">
        <pc:chgData name="sai sriram" userId="4b89b1e398a97a9e" providerId="LiveId" clId="{7FF26454-6E88-45C4-87D7-C711CD9B03BE}" dt="2024-12-04T10:06:52.085" v="289" actId="1076"/>
        <pc:sldMkLst>
          <pc:docMk/>
          <pc:sldMk cId="1020601549" sldId="302"/>
        </pc:sldMkLst>
        <pc:spChg chg="del mod">
          <ac:chgData name="sai sriram" userId="4b89b1e398a97a9e" providerId="LiveId" clId="{7FF26454-6E88-45C4-87D7-C711CD9B03BE}" dt="2024-12-04T10:03:26.109" v="218" actId="478"/>
          <ac:spMkLst>
            <pc:docMk/>
            <pc:sldMk cId="1020601549" sldId="302"/>
            <ac:spMk id="2" creationId="{5C406B05-C2C3-474C-A585-3984FECDB740}"/>
          </ac:spMkLst>
        </pc:spChg>
        <pc:spChg chg="del mod">
          <ac:chgData name="sai sriram" userId="4b89b1e398a97a9e" providerId="LiveId" clId="{7FF26454-6E88-45C4-87D7-C711CD9B03BE}" dt="2024-12-04T10:05:43.124" v="269"/>
          <ac:spMkLst>
            <pc:docMk/>
            <pc:sldMk cId="1020601549" sldId="302"/>
            <ac:spMk id="3" creationId="{2EB49245-F69B-4425-B7F2-952FEAAA2D0E}"/>
          </ac:spMkLst>
        </pc:spChg>
        <pc:spChg chg="add mod">
          <ac:chgData name="sai sriram" userId="4b89b1e398a97a9e" providerId="LiveId" clId="{7FF26454-6E88-45C4-87D7-C711CD9B03BE}" dt="2024-12-04T10:05:46.991" v="277" actId="20577"/>
          <ac:spMkLst>
            <pc:docMk/>
            <pc:sldMk cId="1020601549" sldId="302"/>
            <ac:spMk id="5" creationId="{DE129EFE-B0A5-4124-9DCB-705CD477E5DD}"/>
          </ac:spMkLst>
        </pc:spChg>
        <pc:spChg chg="add mod">
          <ac:chgData name="sai sriram" userId="4b89b1e398a97a9e" providerId="LiveId" clId="{7FF26454-6E88-45C4-87D7-C711CD9B03BE}" dt="2024-12-04T10:06:52.085" v="289" actId="1076"/>
          <ac:spMkLst>
            <pc:docMk/>
            <pc:sldMk cId="1020601549" sldId="302"/>
            <ac:spMk id="6" creationId="{EE805F18-60A5-4B45-8022-2C46824E4E35}"/>
          </ac:spMkLst>
        </pc:spChg>
        <pc:picChg chg="add mod">
          <ac:chgData name="sai sriram" userId="4b89b1e398a97a9e" providerId="LiveId" clId="{7FF26454-6E88-45C4-87D7-C711CD9B03BE}" dt="2024-12-04T10:03:49.146" v="225" actId="1076"/>
          <ac:picMkLst>
            <pc:docMk/>
            <pc:sldMk cId="1020601549" sldId="302"/>
            <ac:picMk id="4" creationId="{2EEA1E2A-1660-4256-A110-A95E5662ED33}"/>
          </ac:picMkLst>
        </pc:picChg>
      </pc:sldChg>
      <pc:sldChg chg="addSp delSp modSp new mod">
        <pc:chgData name="sai sriram" userId="4b89b1e398a97a9e" providerId="LiveId" clId="{7FF26454-6E88-45C4-87D7-C711CD9B03BE}" dt="2024-12-04T10:07:00.573" v="291" actId="1076"/>
        <pc:sldMkLst>
          <pc:docMk/>
          <pc:sldMk cId="1268412261" sldId="303"/>
        </pc:sldMkLst>
        <pc:spChg chg="del">
          <ac:chgData name="sai sriram" userId="4b89b1e398a97a9e" providerId="LiveId" clId="{7FF26454-6E88-45C4-87D7-C711CD9B03BE}" dt="2024-12-04T10:06:11.367" v="279" actId="478"/>
          <ac:spMkLst>
            <pc:docMk/>
            <pc:sldMk cId="1268412261" sldId="303"/>
            <ac:spMk id="2" creationId="{DCE4778D-6F11-4B79-B08E-3DF123D6014A}"/>
          </ac:spMkLst>
        </pc:spChg>
        <pc:spChg chg="del">
          <ac:chgData name="sai sriram" userId="4b89b1e398a97a9e" providerId="LiveId" clId="{7FF26454-6E88-45C4-87D7-C711CD9B03BE}" dt="2024-12-04T10:05:26.256" v="254"/>
          <ac:spMkLst>
            <pc:docMk/>
            <pc:sldMk cId="1268412261" sldId="303"/>
            <ac:spMk id="3" creationId="{268BC516-4B47-47F5-B0EA-D7F46C1BA7F6}"/>
          </ac:spMkLst>
        </pc:spChg>
        <pc:spChg chg="add del mod">
          <ac:chgData name="sai sriram" userId="4b89b1e398a97a9e" providerId="LiveId" clId="{7FF26454-6E88-45C4-87D7-C711CD9B03BE}" dt="2024-12-04T10:05:33.267" v="262" actId="20577"/>
          <ac:spMkLst>
            <pc:docMk/>
            <pc:sldMk cId="1268412261" sldId="303"/>
            <ac:spMk id="4" creationId="{E8369729-AB86-48EB-BBC2-B34638AADE84}"/>
          </ac:spMkLst>
        </pc:spChg>
        <pc:spChg chg="add mod">
          <ac:chgData name="sai sriram" userId="4b89b1e398a97a9e" providerId="LiveId" clId="{7FF26454-6E88-45C4-87D7-C711CD9B03BE}" dt="2024-12-04T10:07:00.573" v="291" actId="1076"/>
          <ac:spMkLst>
            <pc:docMk/>
            <pc:sldMk cId="1268412261" sldId="303"/>
            <ac:spMk id="7" creationId="{BD16D86F-C387-4D7D-9181-2583F3E63043}"/>
          </ac:spMkLst>
        </pc:spChg>
        <pc:picChg chg="add mod">
          <ac:chgData name="sai sriram" userId="4b89b1e398a97a9e" providerId="LiveId" clId="{7FF26454-6E88-45C4-87D7-C711CD9B03BE}" dt="2024-12-04T10:06:25.917" v="283" actId="1076"/>
          <ac:picMkLst>
            <pc:docMk/>
            <pc:sldMk cId="1268412261" sldId="303"/>
            <ac:picMk id="5" creationId="{0E36942D-0ED1-4F8A-A2AD-F1ABF6F326CB}"/>
          </ac:picMkLst>
        </pc:picChg>
        <pc:picChg chg="add mod">
          <ac:chgData name="sai sriram" userId="4b89b1e398a97a9e" providerId="LiveId" clId="{7FF26454-6E88-45C4-87D7-C711CD9B03BE}" dt="2024-12-04T10:06:17.717" v="281" actId="14100"/>
          <ac:picMkLst>
            <pc:docMk/>
            <pc:sldMk cId="1268412261" sldId="303"/>
            <ac:picMk id="6" creationId="{452B1EA6-E7B4-4DBD-B29F-A98E397F3EC6}"/>
          </ac:picMkLst>
        </pc:picChg>
      </pc:sldChg>
      <pc:sldChg chg="addSp delSp modSp new del mod">
        <pc:chgData name="sai sriram" userId="4b89b1e398a97a9e" providerId="LiveId" clId="{7FF26454-6E88-45C4-87D7-C711CD9B03BE}" dt="2024-12-04T10:13:44.421" v="401" actId="47"/>
        <pc:sldMkLst>
          <pc:docMk/>
          <pc:sldMk cId="1599485463" sldId="304"/>
        </pc:sldMkLst>
        <pc:spChg chg="add del mod">
          <ac:chgData name="sai sriram" userId="4b89b1e398a97a9e" providerId="LiveId" clId="{7FF26454-6E88-45C4-87D7-C711CD9B03BE}" dt="2024-12-04T10:08:24.390" v="318"/>
          <ac:spMkLst>
            <pc:docMk/>
            <pc:sldMk cId="1599485463" sldId="304"/>
            <ac:spMk id="2" creationId="{0F1C6B5E-21DC-41C2-904E-9E9C44265CBC}"/>
          </ac:spMkLst>
        </pc:spChg>
        <pc:spChg chg="add del mod">
          <ac:chgData name="sai sriram" userId="4b89b1e398a97a9e" providerId="LiveId" clId="{7FF26454-6E88-45C4-87D7-C711CD9B03BE}" dt="2024-12-04T10:08:36.088" v="321"/>
          <ac:spMkLst>
            <pc:docMk/>
            <pc:sldMk cId="1599485463" sldId="304"/>
            <ac:spMk id="3" creationId="{34CA0C8D-F5E7-4E6E-A041-0874A1C71A4D}"/>
          </ac:spMkLst>
        </pc:spChg>
        <pc:spChg chg="add del mod">
          <ac:chgData name="sai sriram" userId="4b89b1e398a97a9e" providerId="LiveId" clId="{7FF26454-6E88-45C4-87D7-C711CD9B03BE}" dt="2024-12-04T10:08:51.892" v="325"/>
          <ac:spMkLst>
            <pc:docMk/>
            <pc:sldMk cId="1599485463" sldId="304"/>
            <ac:spMk id="4" creationId="{FB4030FA-57A8-4C69-9D2E-88888D7C74E0}"/>
          </ac:spMkLst>
        </pc:spChg>
        <pc:spChg chg="add mod">
          <ac:chgData name="sai sriram" userId="4b89b1e398a97a9e" providerId="LiveId" clId="{7FF26454-6E88-45C4-87D7-C711CD9B03BE}" dt="2024-12-04T10:08:48.919" v="323"/>
          <ac:spMkLst>
            <pc:docMk/>
            <pc:sldMk cId="1599485463" sldId="304"/>
            <ac:spMk id="5" creationId="{B1399F89-F625-4028-A036-757380BCFD67}"/>
          </ac:spMkLst>
        </pc:spChg>
      </pc:sldChg>
      <pc:sldChg chg="new del">
        <pc:chgData name="sai sriram" userId="4b89b1e398a97a9e" providerId="LiveId" clId="{7FF26454-6E88-45C4-87D7-C711CD9B03BE}" dt="2024-12-04T10:07:48.598" v="293" actId="47"/>
        <pc:sldMkLst>
          <pc:docMk/>
          <pc:sldMk cId="1682840648" sldId="304"/>
        </pc:sldMkLst>
      </pc:sldChg>
      <pc:sldChg chg="new del">
        <pc:chgData name="sai sriram" userId="4b89b1e398a97a9e" providerId="LiveId" clId="{7FF26454-6E88-45C4-87D7-C711CD9B03BE}" dt="2024-12-04T10:06:33.550" v="285" actId="47"/>
        <pc:sldMkLst>
          <pc:docMk/>
          <pc:sldMk cId="2992709874" sldId="304"/>
        </pc:sldMkLst>
      </pc:sldChg>
      <pc:sldChg chg="addSp modSp new mod">
        <pc:chgData name="sai sriram" userId="4b89b1e398a97a9e" providerId="LiveId" clId="{7FF26454-6E88-45C4-87D7-C711CD9B03BE}" dt="2024-12-04T10:13:58.388" v="404" actId="1076"/>
        <pc:sldMkLst>
          <pc:docMk/>
          <pc:sldMk cId="248981516" sldId="305"/>
        </pc:sldMkLst>
        <pc:spChg chg="mod">
          <ac:chgData name="sai sriram" userId="4b89b1e398a97a9e" providerId="LiveId" clId="{7FF26454-6E88-45C4-87D7-C711CD9B03BE}" dt="2024-12-04T10:13:32.910" v="400" actId="5793"/>
          <ac:spMkLst>
            <pc:docMk/>
            <pc:sldMk cId="248981516" sldId="305"/>
            <ac:spMk id="2" creationId="{99DB9E1B-2D4F-4CAC-9CA8-73B9072F7DBC}"/>
          </ac:spMkLst>
        </pc:spChg>
        <pc:spChg chg="add mod">
          <ac:chgData name="sai sriram" userId="4b89b1e398a97a9e" providerId="LiveId" clId="{7FF26454-6E88-45C4-87D7-C711CD9B03BE}" dt="2024-12-04T10:09:22.185" v="351" actId="20577"/>
          <ac:spMkLst>
            <pc:docMk/>
            <pc:sldMk cId="248981516" sldId="305"/>
            <ac:spMk id="4" creationId="{ABBC763B-C4E3-40DC-9C92-345AA4450553}"/>
          </ac:spMkLst>
        </pc:spChg>
        <pc:spChg chg="add mod">
          <ac:chgData name="sai sriram" userId="4b89b1e398a97a9e" providerId="LiveId" clId="{7FF26454-6E88-45C4-87D7-C711CD9B03BE}" dt="2024-12-04T10:10:00.875" v="353" actId="1076"/>
          <ac:spMkLst>
            <pc:docMk/>
            <pc:sldMk cId="248981516" sldId="305"/>
            <ac:spMk id="5" creationId="{62E0F34B-2B77-4384-A3FC-73DEBA7F1F11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8" creationId="{5D987395-563A-4419-BE66-6EE86FCDBD4E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9" creationId="{1EA6BA96-7C7C-401A-9748-7BF59B212133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10" creationId="{F128DB90-636B-45D0-9985-50FC6953BF86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13" creationId="{7AD35964-4754-4D64-8FF2-0CA1FCF28CD7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14" creationId="{0E883A37-3BEA-42E9-953B-53D7570BEB60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15" creationId="{E05E3E50-9C48-46D2-BD6E-2490B9F95738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16" creationId="{911181D4-A39A-4A01-8472-8CF587279619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17" creationId="{AA9252DB-E5E4-4F8D-9EF8-3B9D17A01CC4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18" creationId="{F4AB87D4-8C7E-424C-963B-C957113869D5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19" creationId="{B218F672-B7AB-44EC-BC6A-E0D7DDFDB95F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0" creationId="{653B4666-392F-4B4B-95D3-0EA91538B50C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1" creationId="{3C02E648-EA50-4161-AF01-C09C1A8ACCC2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2" creationId="{A3AD4DFB-7988-40B7-8047-F820B6AC5B75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3" creationId="{9C3D740A-4390-4834-AA30-999787002731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4" creationId="{A6AC1133-F747-478F-BE86-3DE818262D9D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5" creationId="{B5ABB5D3-4DEF-4B5C-BEAD-C99752C1A85C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6" creationId="{899233F3-09FC-4F41-AE81-1B21A1C2080F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7" creationId="{91CCEAAC-1346-41C1-B9CA-2340B3CB8A4A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8" creationId="{A84D5237-1B18-40C0-A14D-A0D87948B504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29" creationId="{32995118-8A94-47D5-AA68-DE4F1949FA0D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0" creationId="{C94686FE-4595-4C98-A270-3207510E5CBE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1" creationId="{D89877CD-2006-4524-B8CB-DD1C543E082C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2" creationId="{846658FF-93E6-4E36-940B-9618BE30558A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3" creationId="{6C7E54CB-B86F-4D59-B7D0-9B86D8B26DCF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4" creationId="{009358E8-E994-4314-86B0-1AA35CB50A1E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5" creationId="{ADB0F981-D0B1-4049-A9E2-35653E8B602E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6" creationId="{5BDF7C02-5B19-4CA8-9B95-3B5B41ED47E2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7" creationId="{E52C2541-53F4-4DF4-91E1-2740916E9ED5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8" creationId="{4BFC1363-2EE9-4592-BF56-1AEE02D7FC95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39" creationId="{D3677527-053A-4B5C-9638-33DFF3941C15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40" creationId="{B9F92F99-A543-4798-B9D1-29696BEE4757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41" creationId="{8D8FC8B5-2354-448A-978F-4D7B981497A7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42" creationId="{51E497E1-9B72-4B8A-BB92-CA0697FCA7BC}"/>
          </ac:spMkLst>
        </pc:spChg>
        <pc:spChg chg="mod">
          <ac:chgData name="sai sriram" userId="4b89b1e398a97a9e" providerId="LiveId" clId="{7FF26454-6E88-45C4-87D7-C711CD9B03BE}" dt="2024-12-04T10:13:51.948" v="403"/>
          <ac:spMkLst>
            <pc:docMk/>
            <pc:sldMk cId="248981516" sldId="305"/>
            <ac:spMk id="43" creationId="{49028032-14CB-4C89-AEE1-4682CED10E92}"/>
          </ac:spMkLst>
        </pc:spChg>
        <pc:grpChg chg="add mod">
          <ac:chgData name="sai sriram" userId="4b89b1e398a97a9e" providerId="LiveId" clId="{7FF26454-6E88-45C4-87D7-C711CD9B03BE}" dt="2024-12-04T10:13:58.388" v="404" actId="1076"/>
          <ac:grpSpMkLst>
            <pc:docMk/>
            <pc:sldMk cId="248981516" sldId="305"/>
            <ac:grpSpMk id="6" creationId="{C29F7640-5335-4CD8-BC0A-D4F3D72EF189}"/>
          </ac:grpSpMkLst>
        </pc:grpChg>
        <pc:grpChg chg="mod">
          <ac:chgData name="sai sriram" userId="4b89b1e398a97a9e" providerId="LiveId" clId="{7FF26454-6E88-45C4-87D7-C711CD9B03BE}" dt="2024-12-04T10:13:51.948" v="403"/>
          <ac:grpSpMkLst>
            <pc:docMk/>
            <pc:sldMk cId="248981516" sldId="305"/>
            <ac:grpSpMk id="7" creationId="{3BBAB3DA-FA0E-44ED-89E5-6AA6A3131731}"/>
          </ac:grpSpMkLst>
        </pc:grpChg>
        <pc:grpChg chg="mod">
          <ac:chgData name="sai sriram" userId="4b89b1e398a97a9e" providerId="LiveId" clId="{7FF26454-6E88-45C4-87D7-C711CD9B03BE}" dt="2024-12-04T10:13:51.948" v="403"/>
          <ac:grpSpMkLst>
            <pc:docMk/>
            <pc:sldMk cId="248981516" sldId="305"/>
            <ac:grpSpMk id="11" creationId="{00013A19-2025-485C-B1B8-BF2F3313DB85}"/>
          </ac:grpSpMkLst>
        </pc:grpChg>
        <pc:grpChg chg="mod">
          <ac:chgData name="sai sriram" userId="4b89b1e398a97a9e" providerId="LiveId" clId="{7FF26454-6E88-45C4-87D7-C711CD9B03BE}" dt="2024-12-04T10:13:51.948" v="403"/>
          <ac:grpSpMkLst>
            <pc:docMk/>
            <pc:sldMk cId="248981516" sldId="305"/>
            <ac:grpSpMk id="12" creationId="{F18BADA2-4AF0-4D78-B2B1-05301ED14F73}"/>
          </ac:grpSpMkLst>
        </pc:grpChg>
      </pc:sldChg>
      <pc:sldChg chg="addSp delSp modSp new mod">
        <pc:chgData name="sai sriram" userId="4b89b1e398a97a9e" providerId="LiveId" clId="{7FF26454-6E88-45C4-87D7-C711CD9B03BE}" dt="2024-12-04T10:16:12.295" v="442"/>
        <pc:sldMkLst>
          <pc:docMk/>
          <pc:sldMk cId="1472587253" sldId="306"/>
        </pc:sldMkLst>
        <pc:spChg chg="mod">
          <ac:chgData name="sai sriram" userId="4b89b1e398a97a9e" providerId="LiveId" clId="{7FF26454-6E88-45C4-87D7-C711CD9B03BE}" dt="2024-12-04T10:14:59.266" v="434" actId="123"/>
          <ac:spMkLst>
            <pc:docMk/>
            <pc:sldMk cId="1472587253" sldId="306"/>
            <ac:spMk id="2" creationId="{BDF2339D-10C6-4515-88FA-FE4FD2173ADE}"/>
          </ac:spMkLst>
        </pc:spChg>
        <pc:spChg chg="del">
          <ac:chgData name="sai sriram" userId="4b89b1e398a97a9e" providerId="LiveId" clId="{7FF26454-6E88-45C4-87D7-C711CD9B03BE}" dt="2024-12-04T10:14:12.640" v="406"/>
          <ac:spMkLst>
            <pc:docMk/>
            <pc:sldMk cId="1472587253" sldId="306"/>
            <ac:spMk id="3" creationId="{5DB3008E-0A71-4BCF-86A0-2727F129DF61}"/>
          </ac:spMkLst>
        </pc:spChg>
        <pc:spChg chg="add mod">
          <ac:chgData name="sai sriram" userId="4b89b1e398a97a9e" providerId="LiveId" clId="{7FF26454-6E88-45C4-87D7-C711CD9B03BE}" dt="2024-12-04T10:14:19.825" v="422" actId="20577"/>
          <ac:spMkLst>
            <pc:docMk/>
            <pc:sldMk cId="1472587253" sldId="306"/>
            <ac:spMk id="4" creationId="{7CD9FB04-A1B7-4103-81E1-B2D34713FF79}"/>
          </ac:spMkLst>
        </pc:spChg>
        <pc:spChg chg="add mod">
          <ac:chgData name="sai sriram" userId="4b89b1e398a97a9e" providerId="LiveId" clId="{7FF26454-6E88-45C4-87D7-C711CD9B03BE}" dt="2024-12-04T10:15:41.626" v="436" actId="688"/>
          <ac:spMkLst>
            <pc:docMk/>
            <pc:sldMk cId="1472587253" sldId="306"/>
            <ac:spMk id="5" creationId="{C5CE8875-9409-4A9A-90DD-7E6BC6B0DC0D}"/>
          </ac:spMkLst>
        </pc:spChg>
        <pc:picChg chg="add del mod">
          <ac:chgData name="sai sriram" userId="4b89b1e398a97a9e" providerId="LiveId" clId="{7FF26454-6E88-45C4-87D7-C711CD9B03BE}" dt="2024-12-04T10:16:12.295" v="442"/>
          <ac:picMkLst>
            <pc:docMk/>
            <pc:sldMk cId="1472587253" sldId="306"/>
            <ac:picMk id="6" creationId="{B59FEA9A-D590-49CF-BCB6-57519E76F8A9}"/>
          </ac:picMkLst>
        </pc:picChg>
      </pc:sldChg>
      <pc:sldMasterChg chg="delSldLayout">
        <pc:chgData name="sai sriram" userId="4b89b1e398a97a9e" providerId="LiveId" clId="{7FF26454-6E88-45C4-87D7-C711CD9B03BE}" dt="2024-12-04T10:13:44.421" v="401" actId="47"/>
        <pc:sldMasterMkLst>
          <pc:docMk/>
          <pc:sldMasterMk cId="0" sldId="2147483685"/>
        </pc:sldMasterMkLst>
        <pc:sldLayoutChg chg="del">
          <pc:chgData name="sai sriram" userId="4b89b1e398a97a9e" providerId="LiveId" clId="{7FF26454-6E88-45C4-87D7-C711CD9B03BE}" dt="2024-12-04T10:13:44.421" v="401" actId="47"/>
          <pc:sldLayoutMkLst>
            <pc:docMk/>
            <pc:sldMasterMk cId="0" sldId="2147483685"/>
            <pc:sldLayoutMk cId="0" sldId="2147483682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a4aff8abf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a4aff8abf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3a4aff8b98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3a4aff8b98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3675c7cf38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3675c7cf38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3a4aff8b98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3a4aff8b98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13a4aff8b98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13a4aff8b98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13a4aff8b98_0_8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13a4aff8b98_0_8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6" name="Google Shape;5366;g11d74dd13ae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7" name="Google Shape;5367;g11d74dd13ae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75300" y="829149"/>
            <a:ext cx="6593400" cy="17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6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80100" y="2759713"/>
            <a:ext cx="4183800" cy="2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 i="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25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3250" y="1246870"/>
            <a:ext cx="7717500" cy="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 i="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/>
          <p:nvPr/>
        </p:nvSpPr>
        <p:spPr>
          <a:xfrm flipH="1">
            <a:off x="8304357" y="4505075"/>
            <a:ext cx="1342463" cy="3181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/>
          <p:nvPr/>
        </p:nvSpPr>
        <p:spPr>
          <a:xfrm rot="5400000" flipH="1">
            <a:off x="-729907" y="297617"/>
            <a:ext cx="2198590" cy="48377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 flipH="1">
            <a:off x="7186099" y="237200"/>
            <a:ext cx="848101" cy="2009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 flipH="1">
            <a:off x="43399" y="4072325"/>
            <a:ext cx="848101" cy="2009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13250" y="539385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1322627" y="1793650"/>
            <a:ext cx="28071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1322630" y="2161651"/>
            <a:ext cx="2807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i="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5624046" y="3089040"/>
            <a:ext cx="28071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4"/>
          </p:nvPr>
        </p:nvSpPr>
        <p:spPr>
          <a:xfrm>
            <a:off x="5624046" y="3457040"/>
            <a:ext cx="2807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i="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13225" y="566047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713100" y="2224475"/>
            <a:ext cx="3858900" cy="19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i="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/>
          <p:nvPr/>
        </p:nvSpPr>
        <p:spPr>
          <a:xfrm rot="5400000">
            <a:off x="-1187550" y="3012084"/>
            <a:ext cx="3801558" cy="836538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/>
          <p:nvPr/>
        </p:nvSpPr>
        <p:spPr>
          <a:xfrm flipH="1">
            <a:off x="8222219" y="1996912"/>
            <a:ext cx="1402567" cy="332393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>
            <a:spLocks noGrp="1"/>
          </p:cNvSpPr>
          <p:nvPr>
            <p:ph type="subTitle" idx="1"/>
          </p:nvPr>
        </p:nvSpPr>
        <p:spPr>
          <a:xfrm>
            <a:off x="1073075" y="2365588"/>
            <a:ext cx="1902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subTitle" idx="2"/>
          </p:nvPr>
        </p:nvSpPr>
        <p:spPr>
          <a:xfrm>
            <a:off x="3621000" y="3051388"/>
            <a:ext cx="1902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3"/>
          </p:nvPr>
        </p:nvSpPr>
        <p:spPr>
          <a:xfrm>
            <a:off x="6168925" y="2365588"/>
            <a:ext cx="1902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4"/>
          </p:nvPr>
        </p:nvSpPr>
        <p:spPr>
          <a:xfrm>
            <a:off x="1073075" y="2664798"/>
            <a:ext cx="19020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5"/>
          </p:nvPr>
        </p:nvSpPr>
        <p:spPr>
          <a:xfrm>
            <a:off x="3621000" y="3350561"/>
            <a:ext cx="1902000" cy="10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6"/>
          </p:nvPr>
        </p:nvSpPr>
        <p:spPr>
          <a:xfrm>
            <a:off x="6168925" y="2664798"/>
            <a:ext cx="19020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3"/>
          <p:cNvSpPr/>
          <p:nvPr/>
        </p:nvSpPr>
        <p:spPr>
          <a:xfrm flipH="1">
            <a:off x="-566669" y="4313825"/>
            <a:ext cx="2762236" cy="607804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3"/>
          <p:cNvSpPr/>
          <p:nvPr/>
        </p:nvSpPr>
        <p:spPr>
          <a:xfrm>
            <a:off x="7049656" y="4313825"/>
            <a:ext cx="2762236" cy="607804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3"/>
          <p:cNvSpPr/>
          <p:nvPr/>
        </p:nvSpPr>
        <p:spPr>
          <a:xfrm flipH="1">
            <a:off x="7761244" y="4252027"/>
            <a:ext cx="1543267" cy="36569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3"/>
          <p:cNvSpPr/>
          <p:nvPr/>
        </p:nvSpPr>
        <p:spPr>
          <a:xfrm flipH="1">
            <a:off x="-470859" y="3673800"/>
            <a:ext cx="1184099" cy="2806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2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>
            <a:spLocks noGrp="1"/>
          </p:cNvSpPr>
          <p:nvPr>
            <p:ph type="title" hasCustomPrompt="1"/>
          </p:nvPr>
        </p:nvSpPr>
        <p:spPr>
          <a:xfrm>
            <a:off x="2587204" y="1597173"/>
            <a:ext cx="127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1"/>
          </p:nvPr>
        </p:nvSpPr>
        <p:spPr>
          <a:xfrm>
            <a:off x="3861907" y="1973790"/>
            <a:ext cx="38580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8"/>
          <p:cNvSpPr txBox="1">
            <a:spLocks noGrp="1"/>
          </p:cNvSpPr>
          <p:nvPr>
            <p:ph type="title" idx="2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28"/>
          <p:cNvSpPr txBox="1">
            <a:spLocks noGrp="1"/>
          </p:cNvSpPr>
          <p:nvPr>
            <p:ph type="title" idx="3" hasCustomPrompt="1"/>
          </p:nvPr>
        </p:nvSpPr>
        <p:spPr>
          <a:xfrm>
            <a:off x="2587204" y="2709997"/>
            <a:ext cx="127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28"/>
          <p:cNvSpPr txBox="1">
            <a:spLocks noGrp="1"/>
          </p:cNvSpPr>
          <p:nvPr>
            <p:ph type="subTitle" idx="4"/>
          </p:nvPr>
        </p:nvSpPr>
        <p:spPr>
          <a:xfrm>
            <a:off x="3861907" y="3086613"/>
            <a:ext cx="38580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8"/>
          <p:cNvSpPr txBox="1">
            <a:spLocks noGrp="1"/>
          </p:cNvSpPr>
          <p:nvPr>
            <p:ph type="title" idx="5" hasCustomPrompt="1"/>
          </p:nvPr>
        </p:nvSpPr>
        <p:spPr>
          <a:xfrm>
            <a:off x="2587204" y="3822822"/>
            <a:ext cx="127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6"/>
          </p:nvPr>
        </p:nvSpPr>
        <p:spPr>
          <a:xfrm>
            <a:off x="3861907" y="4199435"/>
            <a:ext cx="38580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8"/>
          <p:cNvSpPr txBox="1">
            <a:spLocks noGrp="1"/>
          </p:cNvSpPr>
          <p:nvPr>
            <p:ph type="subTitle" idx="7"/>
          </p:nvPr>
        </p:nvSpPr>
        <p:spPr>
          <a:xfrm>
            <a:off x="3861939" y="1597173"/>
            <a:ext cx="3858000" cy="4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8"/>
          <p:cNvSpPr txBox="1">
            <a:spLocks noGrp="1"/>
          </p:cNvSpPr>
          <p:nvPr>
            <p:ph type="subTitle" idx="8"/>
          </p:nvPr>
        </p:nvSpPr>
        <p:spPr>
          <a:xfrm>
            <a:off x="3861939" y="2709997"/>
            <a:ext cx="3858000" cy="4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subTitle" idx="9"/>
          </p:nvPr>
        </p:nvSpPr>
        <p:spPr>
          <a:xfrm>
            <a:off x="3861939" y="3822822"/>
            <a:ext cx="3858000" cy="4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8"/>
          <p:cNvSpPr/>
          <p:nvPr/>
        </p:nvSpPr>
        <p:spPr>
          <a:xfrm rot="-5400000" flipH="1">
            <a:off x="6930709" y="4054491"/>
            <a:ext cx="3228757" cy="71046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8"/>
          <p:cNvSpPr/>
          <p:nvPr/>
        </p:nvSpPr>
        <p:spPr>
          <a:xfrm rot="5400000" flipH="1">
            <a:off x="-1015466" y="1117004"/>
            <a:ext cx="3228757" cy="71046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8"/>
          <p:cNvSpPr/>
          <p:nvPr/>
        </p:nvSpPr>
        <p:spPr>
          <a:xfrm>
            <a:off x="7442709" y="4409226"/>
            <a:ext cx="1759594" cy="41699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-251123" y="4138763"/>
            <a:ext cx="1337034" cy="316864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0_1_1_1_1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>
            <a:spLocks noGrp="1"/>
          </p:cNvSpPr>
          <p:nvPr>
            <p:ph type="subTitle" idx="1"/>
          </p:nvPr>
        </p:nvSpPr>
        <p:spPr>
          <a:xfrm>
            <a:off x="5753575" y="2720613"/>
            <a:ext cx="26772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2"/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>
            <a:spLocks noGrp="1"/>
          </p:cNvSpPr>
          <p:nvPr>
            <p:ph type="ctrTitle"/>
          </p:nvPr>
        </p:nvSpPr>
        <p:spPr>
          <a:xfrm>
            <a:off x="2623350" y="961093"/>
            <a:ext cx="3897300" cy="873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6" name="Google Shape;246;p34"/>
          <p:cNvSpPr txBox="1"/>
          <p:nvPr/>
        </p:nvSpPr>
        <p:spPr>
          <a:xfrm>
            <a:off x="1654675" y="4167375"/>
            <a:ext cx="5834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and includes icons by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and infographics &amp; images by</a:t>
            </a:r>
            <a:r>
              <a:rPr lang="en" sz="11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7" name="Google Shape;247;p34"/>
          <p:cNvSpPr txBox="1">
            <a:spLocks noGrp="1"/>
          </p:cNvSpPr>
          <p:nvPr>
            <p:ph type="subTitle" idx="1"/>
          </p:nvPr>
        </p:nvSpPr>
        <p:spPr>
          <a:xfrm>
            <a:off x="2624400" y="2743839"/>
            <a:ext cx="3895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34"/>
          <p:cNvSpPr/>
          <p:nvPr/>
        </p:nvSpPr>
        <p:spPr>
          <a:xfrm>
            <a:off x="-332879" y="646825"/>
            <a:ext cx="1701325" cy="4032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4"/>
          <p:cNvSpPr/>
          <p:nvPr/>
        </p:nvSpPr>
        <p:spPr>
          <a:xfrm>
            <a:off x="8140277" y="695001"/>
            <a:ext cx="1003712" cy="23787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4"/>
          <p:cNvSpPr/>
          <p:nvPr/>
        </p:nvSpPr>
        <p:spPr>
          <a:xfrm rot="5400000">
            <a:off x="78463" y="4910707"/>
            <a:ext cx="1627647" cy="358137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4"/>
          <p:cNvSpPr/>
          <p:nvPr/>
        </p:nvSpPr>
        <p:spPr>
          <a:xfrm rot="-5400000" flipH="1">
            <a:off x="7437888" y="4910707"/>
            <a:ext cx="1627647" cy="358137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8" r:id="rId5"/>
    <p:sldLayoutId id="2147483669" r:id="rId6"/>
    <p:sldLayoutId id="2147483674" r:id="rId7"/>
    <p:sldLayoutId id="2147483678" r:id="rId8"/>
    <p:sldLayoutId id="214748368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40"/>
          <p:cNvGrpSpPr/>
          <p:nvPr/>
        </p:nvGrpSpPr>
        <p:grpSpPr>
          <a:xfrm>
            <a:off x="-582025" y="-217309"/>
            <a:ext cx="4596223" cy="2142865"/>
            <a:chOff x="-582025" y="-217309"/>
            <a:chExt cx="4596223" cy="2142865"/>
          </a:xfrm>
        </p:grpSpPr>
        <p:sp>
          <p:nvSpPr>
            <p:cNvPr id="285" name="Google Shape;285;p40"/>
            <p:cNvSpPr/>
            <p:nvPr/>
          </p:nvSpPr>
          <p:spPr>
            <a:xfrm rot="10800000">
              <a:off x="-582025" y="-204938"/>
              <a:ext cx="4596223" cy="2130494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0"/>
            <p:cNvSpPr/>
            <p:nvPr/>
          </p:nvSpPr>
          <p:spPr>
            <a:xfrm rot="10800000">
              <a:off x="-430480" y="-217309"/>
              <a:ext cx="4016710" cy="1777647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40"/>
          <p:cNvSpPr/>
          <p:nvPr/>
        </p:nvSpPr>
        <p:spPr>
          <a:xfrm>
            <a:off x="1003800" y="539500"/>
            <a:ext cx="7136400" cy="2466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0"/>
          <p:cNvSpPr txBox="1">
            <a:spLocks noGrp="1"/>
          </p:cNvSpPr>
          <p:nvPr>
            <p:ph type="subTitle" idx="1"/>
          </p:nvPr>
        </p:nvSpPr>
        <p:spPr>
          <a:xfrm>
            <a:off x="2480100" y="2759713"/>
            <a:ext cx="4183800" cy="2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Here is where your presentation begins</a:t>
            </a:r>
            <a:endParaRPr sz="1700">
              <a:solidFill>
                <a:schemeClr val="accent6"/>
              </a:solidFill>
            </a:endParaRPr>
          </a:p>
        </p:txBody>
      </p:sp>
      <p:sp>
        <p:nvSpPr>
          <p:cNvPr id="290" name="Google Shape;290;p40"/>
          <p:cNvSpPr txBox="1">
            <a:spLocks noGrp="1"/>
          </p:cNvSpPr>
          <p:nvPr>
            <p:ph type="ctrTitle"/>
          </p:nvPr>
        </p:nvSpPr>
        <p:spPr>
          <a:xfrm>
            <a:off x="1275300" y="931571"/>
            <a:ext cx="6593400" cy="17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chemeClr val="dk1"/>
                </a:solidFill>
              </a:rPr>
              <a:t>Predictive Maintenance for Vehicle Engines Using Machine Learning and Real-Time Sensor Data</a:t>
            </a:r>
            <a:endParaRPr sz="2800" dirty="0">
              <a:solidFill>
                <a:schemeClr val="dk1"/>
              </a:solidFill>
            </a:endParaRPr>
          </a:p>
        </p:txBody>
      </p:sp>
      <p:sp>
        <p:nvSpPr>
          <p:cNvPr id="291" name="Google Shape;291;p40"/>
          <p:cNvSpPr/>
          <p:nvPr/>
        </p:nvSpPr>
        <p:spPr>
          <a:xfrm>
            <a:off x="6500145" y="867444"/>
            <a:ext cx="243" cy="122"/>
          </a:xfrm>
          <a:custGeom>
            <a:avLst/>
            <a:gdLst/>
            <a:ahLst/>
            <a:cxnLst/>
            <a:rect l="l" t="t" r="r" b="b"/>
            <a:pathLst>
              <a:path w="2" h="1" extrusionOk="0">
                <a:moveTo>
                  <a:pt x="1" y="0"/>
                </a:moveTo>
                <a:cubicBezTo>
                  <a:pt x="0" y="0"/>
                  <a:pt x="0" y="0"/>
                  <a:pt x="0" y="1"/>
                </a:cubicBezTo>
                <a:lnTo>
                  <a:pt x="2" y="1"/>
                </a:lnTo>
                <a:cubicBezTo>
                  <a:pt x="2" y="1"/>
                  <a:pt x="1" y="0"/>
                  <a:pt x="1" y="0"/>
                </a:cubicBezTo>
                <a:close/>
              </a:path>
            </a:pathLst>
          </a:custGeom>
          <a:solidFill>
            <a:srgbClr val="E4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40"/>
          <p:cNvSpPr/>
          <p:nvPr/>
        </p:nvSpPr>
        <p:spPr>
          <a:xfrm>
            <a:off x="6500145" y="863673"/>
            <a:ext cx="6933" cy="3892"/>
          </a:xfrm>
          <a:custGeom>
            <a:avLst/>
            <a:gdLst/>
            <a:ahLst/>
            <a:cxnLst/>
            <a:rect l="l" t="t" r="r" b="b"/>
            <a:pathLst>
              <a:path w="57" h="32" extrusionOk="0">
                <a:moveTo>
                  <a:pt x="57" y="1"/>
                </a:moveTo>
                <a:lnTo>
                  <a:pt x="57" y="1"/>
                </a:lnTo>
                <a:cubicBezTo>
                  <a:pt x="38" y="15"/>
                  <a:pt x="20" y="28"/>
                  <a:pt x="0" y="32"/>
                </a:cubicBezTo>
                <a:lnTo>
                  <a:pt x="2" y="32"/>
                </a:lnTo>
                <a:cubicBezTo>
                  <a:pt x="4" y="31"/>
                  <a:pt x="6" y="31"/>
                  <a:pt x="9" y="31"/>
                </a:cubicBezTo>
                <a:cubicBezTo>
                  <a:pt x="11" y="31"/>
                  <a:pt x="14" y="31"/>
                  <a:pt x="16" y="30"/>
                </a:cubicBezTo>
                <a:cubicBezTo>
                  <a:pt x="30" y="25"/>
                  <a:pt x="44" y="11"/>
                  <a:pt x="57" y="1"/>
                </a:cubicBezTo>
                <a:close/>
              </a:path>
            </a:pathLst>
          </a:custGeom>
          <a:solidFill>
            <a:srgbClr val="007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40"/>
          <p:cNvSpPr/>
          <p:nvPr/>
        </p:nvSpPr>
        <p:spPr>
          <a:xfrm>
            <a:off x="6510363" y="846765"/>
            <a:ext cx="9366" cy="14718"/>
          </a:xfrm>
          <a:custGeom>
            <a:avLst/>
            <a:gdLst/>
            <a:ahLst/>
            <a:cxnLst/>
            <a:rect l="l" t="t" r="r" b="b"/>
            <a:pathLst>
              <a:path w="77" h="121" extrusionOk="0">
                <a:moveTo>
                  <a:pt x="77" y="1"/>
                </a:moveTo>
                <a:cubicBezTo>
                  <a:pt x="53" y="53"/>
                  <a:pt x="27" y="92"/>
                  <a:pt x="1" y="120"/>
                </a:cubicBezTo>
                <a:cubicBezTo>
                  <a:pt x="27" y="92"/>
                  <a:pt x="53" y="53"/>
                  <a:pt x="77" y="1"/>
                </a:cubicBezTo>
                <a:close/>
              </a:path>
            </a:pathLst>
          </a:custGeom>
          <a:solidFill>
            <a:srgbClr val="007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40"/>
          <p:cNvSpPr/>
          <p:nvPr/>
        </p:nvSpPr>
        <p:spPr>
          <a:xfrm>
            <a:off x="7749975" y="1220613"/>
            <a:ext cx="1433613" cy="339732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0"/>
          <p:cNvSpPr/>
          <p:nvPr/>
        </p:nvSpPr>
        <p:spPr>
          <a:xfrm flipH="1">
            <a:off x="1987044" y="3451679"/>
            <a:ext cx="1433668" cy="339744"/>
          </a:xfrm>
          <a:custGeom>
            <a:avLst/>
            <a:gdLst/>
            <a:ahLst/>
            <a:cxnLst/>
            <a:rect l="l" t="t" r="r" b="b"/>
            <a:pathLst>
              <a:path w="27194" h="6444" extrusionOk="0">
                <a:moveTo>
                  <a:pt x="14158" y="1"/>
                </a:moveTo>
                <a:cubicBezTo>
                  <a:pt x="12412" y="1"/>
                  <a:pt x="10904" y="5406"/>
                  <a:pt x="10904" y="5406"/>
                </a:cubicBezTo>
                <a:cubicBezTo>
                  <a:pt x="10904" y="5406"/>
                  <a:pt x="11216" y="3320"/>
                  <a:pt x="9660" y="3222"/>
                </a:cubicBezTo>
                <a:cubicBezTo>
                  <a:pt x="9625" y="3220"/>
                  <a:pt x="9591" y="3219"/>
                  <a:pt x="9557" y="3219"/>
                </a:cubicBezTo>
                <a:cubicBezTo>
                  <a:pt x="8053" y="3219"/>
                  <a:pt x="6963" y="5303"/>
                  <a:pt x="6963" y="5303"/>
                </a:cubicBezTo>
                <a:lnTo>
                  <a:pt x="0" y="6444"/>
                </a:lnTo>
                <a:lnTo>
                  <a:pt x="27194" y="6444"/>
                </a:lnTo>
                <a:cubicBezTo>
                  <a:pt x="27194" y="6444"/>
                  <a:pt x="20553" y="6029"/>
                  <a:pt x="20139" y="5406"/>
                </a:cubicBezTo>
                <a:cubicBezTo>
                  <a:pt x="19724" y="4784"/>
                  <a:pt x="19030" y="2294"/>
                  <a:pt x="17353" y="2086"/>
                </a:cubicBezTo>
                <a:cubicBezTo>
                  <a:pt x="17284" y="2077"/>
                  <a:pt x="17216" y="2073"/>
                  <a:pt x="17151" y="2073"/>
                </a:cubicBezTo>
                <a:cubicBezTo>
                  <a:pt x="16230" y="2073"/>
                  <a:pt x="15692" y="2882"/>
                  <a:pt x="15412" y="3517"/>
                </a:cubicBezTo>
                <a:lnTo>
                  <a:pt x="15412" y="3517"/>
                </a:lnTo>
                <a:cubicBezTo>
                  <a:pt x="15684" y="2529"/>
                  <a:pt x="15916" y="830"/>
                  <a:pt x="14591" y="115"/>
                </a:cubicBezTo>
                <a:cubicBezTo>
                  <a:pt x="14446" y="37"/>
                  <a:pt x="14301" y="1"/>
                  <a:pt x="141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40"/>
          <p:cNvSpPr/>
          <p:nvPr/>
        </p:nvSpPr>
        <p:spPr>
          <a:xfrm rot="5400000" flipH="1">
            <a:off x="-1174430" y="1363969"/>
            <a:ext cx="4650477" cy="1023285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0"/>
          <p:cNvSpPr/>
          <p:nvPr/>
        </p:nvSpPr>
        <p:spPr>
          <a:xfrm flipH="1">
            <a:off x="2255737" y="40649"/>
            <a:ext cx="1250788" cy="296408"/>
          </a:xfrm>
          <a:custGeom>
            <a:avLst/>
            <a:gdLst/>
            <a:ahLst/>
            <a:cxnLst/>
            <a:rect l="l" t="t" r="r" b="b"/>
            <a:pathLst>
              <a:path w="27194" h="6444" extrusionOk="0">
                <a:moveTo>
                  <a:pt x="14158" y="1"/>
                </a:moveTo>
                <a:cubicBezTo>
                  <a:pt x="12412" y="1"/>
                  <a:pt x="10904" y="5406"/>
                  <a:pt x="10904" y="5406"/>
                </a:cubicBezTo>
                <a:cubicBezTo>
                  <a:pt x="10904" y="5406"/>
                  <a:pt x="11216" y="3320"/>
                  <a:pt x="9660" y="3222"/>
                </a:cubicBezTo>
                <a:cubicBezTo>
                  <a:pt x="9625" y="3220"/>
                  <a:pt x="9591" y="3219"/>
                  <a:pt x="9557" y="3219"/>
                </a:cubicBezTo>
                <a:cubicBezTo>
                  <a:pt x="8053" y="3219"/>
                  <a:pt x="6963" y="5303"/>
                  <a:pt x="6963" y="5303"/>
                </a:cubicBezTo>
                <a:lnTo>
                  <a:pt x="0" y="6444"/>
                </a:lnTo>
                <a:lnTo>
                  <a:pt x="27194" y="6444"/>
                </a:lnTo>
                <a:cubicBezTo>
                  <a:pt x="27194" y="6444"/>
                  <a:pt x="20553" y="6029"/>
                  <a:pt x="20139" y="5406"/>
                </a:cubicBezTo>
                <a:cubicBezTo>
                  <a:pt x="19724" y="4784"/>
                  <a:pt x="19030" y="2294"/>
                  <a:pt x="17353" y="2086"/>
                </a:cubicBezTo>
                <a:cubicBezTo>
                  <a:pt x="17284" y="2077"/>
                  <a:pt x="17216" y="2073"/>
                  <a:pt x="17151" y="2073"/>
                </a:cubicBezTo>
                <a:cubicBezTo>
                  <a:pt x="16230" y="2073"/>
                  <a:pt x="15692" y="2882"/>
                  <a:pt x="15412" y="3517"/>
                </a:cubicBezTo>
                <a:lnTo>
                  <a:pt x="15412" y="3517"/>
                </a:lnTo>
                <a:cubicBezTo>
                  <a:pt x="15684" y="2529"/>
                  <a:pt x="15916" y="830"/>
                  <a:pt x="14591" y="115"/>
                </a:cubicBezTo>
                <a:cubicBezTo>
                  <a:pt x="14446" y="37"/>
                  <a:pt x="14301" y="1"/>
                  <a:pt x="141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40"/>
          <p:cNvGrpSpPr/>
          <p:nvPr/>
        </p:nvGrpSpPr>
        <p:grpSpPr>
          <a:xfrm>
            <a:off x="3601778" y="2646022"/>
            <a:ext cx="5802645" cy="2629472"/>
            <a:chOff x="3601778" y="2646022"/>
            <a:chExt cx="5802645" cy="2629472"/>
          </a:xfrm>
        </p:grpSpPr>
        <p:sp>
          <p:nvSpPr>
            <p:cNvPr id="299" name="Google Shape;299;p40"/>
            <p:cNvSpPr/>
            <p:nvPr/>
          </p:nvSpPr>
          <p:spPr>
            <a:xfrm>
              <a:off x="4808200" y="3145000"/>
              <a:ext cx="4596223" cy="2130494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0"/>
            <p:cNvSpPr/>
            <p:nvPr/>
          </p:nvSpPr>
          <p:spPr>
            <a:xfrm>
              <a:off x="5227742" y="3389493"/>
              <a:ext cx="4016710" cy="1777647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0"/>
            <p:cNvSpPr/>
            <p:nvPr/>
          </p:nvSpPr>
          <p:spPr>
            <a:xfrm flipH="1">
              <a:off x="7781086" y="3145011"/>
              <a:ext cx="359112" cy="457202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" name="Google Shape;302;p40"/>
            <p:cNvGrpSpPr/>
            <p:nvPr/>
          </p:nvGrpSpPr>
          <p:grpSpPr>
            <a:xfrm>
              <a:off x="3601778" y="2646022"/>
              <a:ext cx="5360615" cy="2242771"/>
              <a:chOff x="3142804" y="2498247"/>
              <a:chExt cx="5895321" cy="2466481"/>
            </a:xfrm>
          </p:grpSpPr>
          <p:sp>
            <p:nvSpPr>
              <p:cNvPr id="303" name="Google Shape;303;p40"/>
              <p:cNvSpPr/>
              <p:nvPr/>
            </p:nvSpPr>
            <p:spPr>
              <a:xfrm>
                <a:off x="8397025" y="3389500"/>
                <a:ext cx="457200" cy="457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4" name="Google Shape;304;p40"/>
              <p:cNvGrpSpPr/>
              <p:nvPr/>
            </p:nvGrpSpPr>
            <p:grpSpPr>
              <a:xfrm flipH="1">
                <a:off x="3142804" y="2498247"/>
                <a:ext cx="5895321" cy="2466481"/>
                <a:chOff x="2" y="-59054"/>
                <a:chExt cx="9363597" cy="3917537"/>
              </a:xfrm>
            </p:grpSpPr>
            <p:sp>
              <p:nvSpPr>
                <p:cNvPr id="305" name="Google Shape;305;p40"/>
                <p:cNvSpPr/>
                <p:nvPr/>
              </p:nvSpPr>
              <p:spPr>
                <a:xfrm>
                  <a:off x="1959561" y="1398769"/>
                  <a:ext cx="7403909" cy="2091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45" h="17840" extrusionOk="0">
                      <a:moveTo>
                        <a:pt x="27176" y="0"/>
                      </a:moveTo>
                      <a:cubicBezTo>
                        <a:pt x="25084" y="0"/>
                        <a:pt x="22999" y="84"/>
                        <a:pt x="20898" y="390"/>
                      </a:cubicBezTo>
                      <a:cubicBezTo>
                        <a:pt x="18203" y="783"/>
                        <a:pt x="15551" y="1450"/>
                        <a:pt x="12981" y="2349"/>
                      </a:cubicBezTo>
                      <a:cubicBezTo>
                        <a:pt x="11630" y="2821"/>
                        <a:pt x="10275" y="3457"/>
                        <a:pt x="8925" y="4002"/>
                      </a:cubicBezTo>
                      <a:cubicBezTo>
                        <a:pt x="7592" y="4539"/>
                        <a:pt x="6043" y="4745"/>
                        <a:pt x="4792" y="5445"/>
                      </a:cubicBezTo>
                      <a:cubicBezTo>
                        <a:pt x="4181" y="5785"/>
                        <a:pt x="3613" y="6200"/>
                        <a:pt x="3113" y="6676"/>
                      </a:cubicBezTo>
                      <a:cubicBezTo>
                        <a:pt x="3017" y="6768"/>
                        <a:pt x="2923" y="6861"/>
                        <a:pt x="2833" y="6956"/>
                      </a:cubicBezTo>
                      <a:cubicBezTo>
                        <a:pt x="2363" y="7452"/>
                        <a:pt x="1969" y="8010"/>
                        <a:pt x="1672" y="8624"/>
                      </a:cubicBezTo>
                      <a:cubicBezTo>
                        <a:pt x="1477" y="9028"/>
                        <a:pt x="1323" y="9456"/>
                        <a:pt x="1224" y="9907"/>
                      </a:cubicBezTo>
                      <a:cubicBezTo>
                        <a:pt x="947" y="11158"/>
                        <a:pt x="655" y="12408"/>
                        <a:pt x="373" y="13661"/>
                      </a:cubicBezTo>
                      <a:cubicBezTo>
                        <a:pt x="0" y="15322"/>
                        <a:pt x="1493" y="16187"/>
                        <a:pt x="3359" y="16663"/>
                      </a:cubicBezTo>
                      <a:cubicBezTo>
                        <a:pt x="5223" y="17140"/>
                        <a:pt x="17769" y="17839"/>
                        <a:pt x="17769" y="17839"/>
                      </a:cubicBezTo>
                      <a:lnTo>
                        <a:pt x="61256" y="17839"/>
                      </a:lnTo>
                      <a:cubicBezTo>
                        <a:pt x="62299" y="17839"/>
                        <a:pt x="63144" y="16994"/>
                        <a:pt x="63144" y="15951"/>
                      </a:cubicBezTo>
                      <a:lnTo>
                        <a:pt x="63144" y="12677"/>
                      </a:lnTo>
                      <a:cubicBezTo>
                        <a:pt x="63144" y="11444"/>
                        <a:pt x="62466" y="10310"/>
                        <a:pt x="61379" y="9726"/>
                      </a:cubicBezTo>
                      <a:cubicBezTo>
                        <a:pt x="58723" y="8297"/>
                        <a:pt x="52786" y="6231"/>
                        <a:pt x="47267" y="6166"/>
                      </a:cubicBezTo>
                      <a:cubicBezTo>
                        <a:pt x="41012" y="2854"/>
                        <a:pt x="35396" y="166"/>
                        <a:pt x="31433" y="72"/>
                      </a:cubicBezTo>
                      <a:cubicBezTo>
                        <a:pt x="30006" y="39"/>
                        <a:pt x="28589" y="0"/>
                        <a:pt x="2717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40"/>
                <p:cNvSpPr/>
                <p:nvPr/>
              </p:nvSpPr>
              <p:spPr>
                <a:xfrm>
                  <a:off x="2852690" y="2628297"/>
                  <a:ext cx="5726964" cy="1087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3" h="9271" extrusionOk="0">
                      <a:moveTo>
                        <a:pt x="5230" y="312"/>
                      </a:moveTo>
                      <a:cubicBezTo>
                        <a:pt x="5130" y="312"/>
                        <a:pt x="2986" y="942"/>
                        <a:pt x="2986" y="942"/>
                      </a:cubicBezTo>
                      <a:lnTo>
                        <a:pt x="1306" y="2115"/>
                      </a:lnTo>
                      <a:lnTo>
                        <a:pt x="0" y="4415"/>
                      </a:lnTo>
                      <a:lnTo>
                        <a:pt x="0" y="6669"/>
                      </a:lnTo>
                      <a:cubicBezTo>
                        <a:pt x="889" y="6743"/>
                        <a:pt x="1844" y="6815"/>
                        <a:pt x="2798" y="6884"/>
                      </a:cubicBezTo>
                      <a:cubicBezTo>
                        <a:pt x="3533" y="8302"/>
                        <a:pt x="5014" y="9270"/>
                        <a:pt x="6720" y="9270"/>
                      </a:cubicBezTo>
                      <a:cubicBezTo>
                        <a:pt x="8231" y="9270"/>
                        <a:pt x="9565" y="8511"/>
                        <a:pt x="10361" y="7353"/>
                      </a:cubicBezTo>
                      <a:lnTo>
                        <a:pt x="10880" y="7353"/>
                      </a:lnTo>
                      <a:cubicBezTo>
                        <a:pt x="10931" y="7208"/>
                        <a:pt x="10975" y="7058"/>
                        <a:pt x="10975" y="6968"/>
                      </a:cubicBezTo>
                      <a:cubicBezTo>
                        <a:pt x="10975" y="6747"/>
                        <a:pt x="11136" y="5847"/>
                        <a:pt x="11136" y="5602"/>
                      </a:cubicBezTo>
                      <a:cubicBezTo>
                        <a:pt x="11136" y="5560"/>
                        <a:pt x="11123" y="5498"/>
                        <a:pt x="11100" y="5421"/>
                      </a:cubicBezTo>
                      <a:cubicBezTo>
                        <a:pt x="11124" y="5235"/>
                        <a:pt x="11136" y="5047"/>
                        <a:pt x="11136" y="4854"/>
                      </a:cubicBezTo>
                      <a:cubicBezTo>
                        <a:pt x="11136" y="2706"/>
                        <a:pt x="9601" y="917"/>
                        <a:pt x="7568" y="521"/>
                      </a:cubicBezTo>
                      <a:cubicBezTo>
                        <a:pt x="7519" y="487"/>
                        <a:pt x="7489" y="467"/>
                        <a:pt x="7489" y="467"/>
                      </a:cubicBezTo>
                      <a:cubicBezTo>
                        <a:pt x="7489" y="467"/>
                        <a:pt x="5331" y="312"/>
                        <a:pt x="5230" y="312"/>
                      </a:cubicBezTo>
                      <a:close/>
                      <a:moveTo>
                        <a:pt x="41958" y="1"/>
                      </a:moveTo>
                      <a:lnTo>
                        <a:pt x="40964" y="610"/>
                      </a:lnTo>
                      <a:cubicBezTo>
                        <a:pt x="39604" y="999"/>
                        <a:pt x="38515" y="2023"/>
                        <a:pt x="38033" y="3342"/>
                      </a:cubicBezTo>
                      <a:lnTo>
                        <a:pt x="37838" y="3612"/>
                      </a:lnTo>
                      <a:lnTo>
                        <a:pt x="37802" y="4295"/>
                      </a:lnTo>
                      <a:cubicBezTo>
                        <a:pt x="37780" y="4478"/>
                        <a:pt x="37767" y="4665"/>
                        <a:pt x="37767" y="4854"/>
                      </a:cubicBezTo>
                      <a:cubicBezTo>
                        <a:pt x="37767" y="4893"/>
                        <a:pt x="37768" y="4931"/>
                        <a:pt x="37768" y="4968"/>
                      </a:cubicBezTo>
                      <a:lnTo>
                        <a:pt x="37713" y="6087"/>
                      </a:lnTo>
                      <a:lnTo>
                        <a:pt x="37965" y="7353"/>
                      </a:lnTo>
                      <a:lnTo>
                        <a:pt x="38543" y="7353"/>
                      </a:lnTo>
                      <a:cubicBezTo>
                        <a:pt x="39339" y="8511"/>
                        <a:pt x="40672" y="9270"/>
                        <a:pt x="42184" y="9270"/>
                      </a:cubicBezTo>
                      <a:cubicBezTo>
                        <a:pt x="43695" y="9270"/>
                        <a:pt x="45028" y="8511"/>
                        <a:pt x="45824" y="7353"/>
                      </a:cubicBezTo>
                      <a:lnTo>
                        <a:pt x="48579" y="7353"/>
                      </a:lnTo>
                      <a:cubicBezTo>
                        <a:pt x="48687" y="6921"/>
                        <a:pt x="48843" y="6292"/>
                        <a:pt x="48843" y="6177"/>
                      </a:cubicBezTo>
                      <a:cubicBezTo>
                        <a:pt x="48843" y="6001"/>
                        <a:pt x="48283" y="3611"/>
                        <a:pt x="48283" y="3611"/>
                      </a:cubicBezTo>
                      <a:cubicBezTo>
                        <a:pt x="48283" y="3611"/>
                        <a:pt x="46977" y="1804"/>
                        <a:pt x="46915" y="1711"/>
                      </a:cubicBezTo>
                      <a:cubicBezTo>
                        <a:pt x="46853" y="1618"/>
                        <a:pt x="44655" y="312"/>
                        <a:pt x="44588" y="280"/>
                      </a:cubicBezTo>
                      <a:cubicBezTo>
                        <a:pt x="44522" y="249"/>
                        <a:pt x="41958" y="1"/>
                        <a:pt x="419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40"/>
                <p:cNvSpPr/>
                <p:nvPr/>
              </p:nvSpPr>
              <p:spPr>
                <a:xfrm>
                  <a:off x="3613086" y="1528335"/>
                  <a:ext cx="3765564" cy="679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15" h="5791" extrusionOk="0">
                      <a:moveTo>
                        <a:pt x="14324" y="0"/>
                      </a:moveTo>
                      <a:cubicBezTo>
                        <a:pt x="9789" y="0"/>
                        <a:pt x="5489" y="605"/>
                        <a:pt x="1326" y="1835"/>
                      </a:cubicBezTo>
                      <a:cubicBezTo>
                        <a:pt x="511" y="2077"/>
                        <a:pt x="0" y="2885"/>
                        <a:pt x="125" y="3726"/>
                      </a:cubicBezTo>
                      <a:lnTo>
                        <a:pt x="126" y="3731"/>
                      </a:lnTo>
                      <a:cubicBezTo>
                        <a:pt x="190" y="4160"/>
                        <a:pt x="549" y="4483"/>
                        <a:pt x="981" y="4501"/>
                      </a:cubicBezTo>
                      <a:lnTo>
                        <a:pt x="31604" y="5790"/>
                      </a:lnTo>
                      <a:cubicBezTo>
                        <a:pt x="31610" y="5790"/>
                        <a:pt x="31616" y="5790"/>
                        <a:pt x="31622" y="5790"/>
                      </a:cubicBezTo>
                      <a:cubicBezTo>
                        <a:pt x="31989" y="5790"/>
                        <a:pt x="32115" y="5292"/>
                        <a:pt x="31784" y="5120"/>
                      </a:cubicBezTo>
                      <a:cubicBezTo>
                        <a:pt x="26685" y="2471"/>
                        <a:pt x="21632" y="167"/>
                        <a:pt x="18139" y="85"/>
                      </a:cubicBezTo>
                      <a:cubicBezTo>
                        <a:pt x="17850" y="78"/>
                        <a:pt x="17532" y="68"/>
                        <a:pt x="17188" y="57"/>
                      </a:cubicBezTo>
                      <a:cubicBezTo>
                        <a:pt x="16356" y="30"/>
                        <a:pt x="15413" y="0"/>
                        <a:pt x="14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40"/>
                <p:cNvSpPr/>
                <p:nvPr/>
              </p:nvSpPr>
              <p:spPr>
                <a:xfrm>
                  <a:off x="4206512" y="1572774"/>
                  <a:ext cx="1131838" cy="505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3" h="4307" extrusionOk="0">
                      <a:moveTo>
                        <a:pt x="8560" y="0"/>
                      </a:moveTo>
                      <a:cubicBezTo>
                        <a:pt x="8558" y="0"/>
                        <a:pt x="8556" y="0"/>
                        <a:pt x="8554" y="0"/>
                      </a:cubicBezTo>
                      <a:cubicBezTo>
                        <a:pt x="5738" y="40"/>
                        <a:pt x="3041" y="313"/>
                        <a:pt x="404" y="829"/>
                      </a:cubicBezTo>
                      <a:cubicBezTo>
                        <a:pt x="161" y="875"/>
                        <a:pt x="1" y="1110"/>
                        <a:pt x="45" y="1353"/>
                      </a:cubicBezTo>
                      <a:lnTo>
                        <a:pt x="435" y="3581"/>
                      </a:lnTo>
                      <a:cubicBezTo>
                        <a:pt x="473" y="3791"/>
                        <a:pt x="651" y="3948"/>
                        <a:pt x="865" y="3957"/>
                      </a:cubicBezTo>
                      <a:lnTo>
                        <a:pt x="9136" y="4306"/>
                      </a:lnTo>
                      <a:cubicBezTo>
                        <a:pt x="9142" y="4306"/>
                        <a:pt x="9148" y="4306"/>
                        <a:pt x="9155" y="4306"/>
                      </a:cubicBezTo>
                      <a:cubicBezTo>
                        <a:pt x="9436" y="4306"/>
                        <a:pt x="9653" y="4052"/>
                        <a:pt x="9604" y="3771"/>
                      </a:cubicBezTo>
                      <a:lnTo>
                        <a:pt x="9008" y="378"/>
                      </a:lnTo>
                      <a:cubicBezTo>
                        <a:pt x="8970" y="160"/>
                        <a:pt x="8781" y="0"/>
                        <a:pt x="856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40"/>
                <p:cNvSpPr/>
                <p:nvPr/>
              </p:nvSpPr>
              <p:spPr>
                <a:xfrm>
                  <a:off x="5481304" y="1576057"/>
                  <a:ext cx="1829960" cy="587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07" h="5008" extrusionOk="0">
                      <a:moveTo>
                        <a:pt x="498" y="0"/>
                      </a:moveTo>
                      <a:cubicBezTo>
                        <a:pt x="216" y="0"/>
                        <a:pt x="1" y="255"/>
                        <a:pt x="49" y="535"/>
                      </a:cubicBezTo>
                      <a:lnTo>
                        <a:pt x="663" y="4020"/>
                      </a:lnTo>
                      <a:cubicBezTo>
                        <a:pt x="700" y="4231"/>
                        <a:pt x="878" y="4387"/>
                        <a:pt x="1091" y="4396"/>
                      </a:cubicBezTo>
                      <a:lnTo>
                        <a:pt x="15606" y="5007"/>
                      </a:lnTo>
                      <a:cubicBezTo>
                        <a:pt x="10964" y="2597"/>
                        <a:pt x="5753" y="135"/>
                        <a:pt x="2198" y="51"/>
                      </a:cubicBezTo>
                      <a:cubicBezTo>
                        <a:pt x="1907" y="44"/>
                        <a:pt x="1587" y="34"/>
                        <a:pt x="1240" y="23"/>
                      </a:cubicBezTo>
                      <a:cubicBezTo>
                        <a:pt x="1006" y="16"/>
                        <a:pt x="763" y="8"/>
                        <a:pt x="512" y="1"/>
                      </a:cubicBezTo>
                      <a:cubicBezTo>
                        <a:pt x="507" y="0"/>
                        <a:pt x="502" y="0"/>
                        <a:pt x="49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40"/>
                <p:cNvSpPr/>
                <p:nvPr/>
              </p:nvSpPr>
              <p:spPr>
                <a:xfrm>
                  <a:off x="5665394" y="1598804"/>
                  <a:ext cx="451539" cy="50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1" h="4305" extrusionOk="0">
                      <a:moveTo>
                        <a:pt x="2058" y="0"/>
                      </a:moveTo>
                      <a:lnTo>
                        <a:pt x="0" y="4222"/>
                      </a:lnTo>
                      <a:lnTo>
                        <a:pt x="1951" y="4304"/>
                      </a:lnTo>
                      <a:lnTo>
                        <a:pt x="3851" y="406"/>
                      </a:lnTo>
                      <a:cubicBezTo>
                        <a:pt x="3229" y="232"/>
                        <a:pt x="2629" y="93"/>
                        <a:pt x="20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40"/>
                <p:cNvSpPr/>
                <p:nvPr/>
              </p:nvSpPr>
              <p:spPr>
                <a:xfrm>
                  <a:off x="4422378" y="1587196"/>
                  <a:ext cx="454822" cy="463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9" h="3957" extrusionOk="0">
                      <a:moveTo>
                        <a:pt x="3879" y="0"/>
                      </a:moveTo>
                      <a:cubicBezTo>
                        <a:pt x="3176" y="51"/>
                        <a:pt x="2481" y="118"/>
                        <a:pt x="1791" y="200"/>
                      </a:cubicBezTo>
                      <a:lnTo>
                        <a:pt x="0" y="3875"/>
                      </a:lnTo>
                      <a:lnTo>
                        <a:pt x="1950" y="3957"/>
                      </a:lnTo>
                      <a:lnTo>
                        <a:pt x="387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40"/>
                <p:cNvSpPr/>
                <p:nvPr/>
              </p:nvSpPr>
              <p:spPr>
                <a:xfrm>
                  <a:off x="7400645" y="2793391"/>
                  <a:ext cx="1035574" cy="1035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2" h="8832" extrusionOk="0">
                      <a:moveTo>
                        <a:pt x="4416" y="1345"/>
                      </a:moveTo>
                      <a:cubicBezTo>
                        <a:pt x="6112" y="1345"/>
                        <a:pt x="7488" y="2720"/>
                        <a:pt x="7488" y="4416"/>
                      </a:cubicBezTo>
                      <a:cubicBezTo>
                        <a:pt x="7488" y="6112"/>
                        <a:pt x="6112" y="7488"/>
                        <a:pt x="4416" y="7488"/>
                      </a:cubicBezTo>
                      <a:cubicBezTo>
                        <a:pt x="2720" y="7488"/>
                        <a:pt x="1345" y="6112"/>
                        <a:pt x="1345" y="4416"/>
                      </a:cubicBezTo>
                      <a:cubicBezTo>
                        <a:pt x="1345" y="2720"/>
                        <a:pt x="2720" y="1345"/>
                        <a:pt x="4416" y="1345"/>
                      </a:cubicBezTo>
                      <a:close/>
                      <a:moveTo>
                        <a:pt x="4416" y="0"/>
                      </a:moveTo>
                      <a:cubicBezTo>
                        <a:pt x="1976" y="0"/>
                        <a:pt x="0" y="1976"/>
                        <a:pt x="0" y="4416"/>
                      </a:cubicBezTo>
                      <a:cubicBezTo>
                        <a:pt x="0" y="6854"/>
                        <a:pt x="1976" y="8832"/>
                        <a:pt x="4416" y="8832"/>
                      </a:cubicBezTo>
                      <a:cubicBezTo>
                        <a:pt x="6854" y="8832"/>
                        <a:pt x="8832" y="6854"/>
                        <a:pt x="8832" y="4416"/>
                      </a:cubicBezTo>
                      <a:cubicBezTo>
                        <a:pt x="8832" y="1978"/>
                        <a:pt x="6854" y="0"/>
                        <a:pt x="44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40"/>
                <p:cNvSpPr/>
                <p:nvPr/>
              </p:nvSpPr>
              <p:spPr>
                <a:xfrm>
                  <a:off x="7558236" y="2950864"/>
                  <a:ext cx="720399" cy="720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4" h="6145" extrusionOk="0">
                      <a:moveTo>
                        <a:pt x="3072" y="2144"/>
                      </a:moveTo>
                      <a:cubicBezTo>
                        <a:pt x="3001" y="2144"/>
                        <a:pt x="2945" y="2202"/>
                        <a:pt x="2945" y="2273"/>
                      </a:cubicBezTo>
                      <a:cubicBezTo>
                        <a:pt x="2945" y="2344"/>
                        <a:pt x="3001" y="2400"/>
                        <a:pt x="3072" y="2400"/>
                      </a:cubicBezTo>
                      <a:cubicBezTo>
                        <a:pt x="3143" y="2400"/>
                        <a:pt x="3201" y="2344"/>
                        <a:pt x="3201" y="2273"/>
                      </a:cubicBezTo>
                      <a:cubicBezTo>
                        <a:pt x="3201" y="2202"/>
                        <a:pt x="3143" y="2144"/>
                        <a:pt x="3072" y="2144"/>
                      </a:cubicBezTo>
                      <a:close/>
                      <a:moveTo>
                        <a:pt x="2506" y="2379"/>
                      </a:moveTo>
                      <a:cubicBezTo>
                        <a:pt x="2473" y="2379"/>
                        <a:pt x="2441" y="2392"/>
                        <a:pt x="2416" y="2417"/>
                      </a:cubicBezTo>
                      <a:cubicBezTo>
                        <a:pt x="2365" y="2467"/>
                        <a:pt x="2365" y="2547"/>
                        <a:pt x="2416" y="2598"/>
                      </a:cubicBezTo>
                      <a:cubicBezTo>
                        <a:pt x="2441" y="2623"/>
                        <a:pt x="2473" y="2635"/>
                        <a:pt x="2506" y="2635"/>
                      </a:cubicBezTo>
                      <a:cubicBezTo>
                        <a:pt x="2539" y="2635"/>
                        <a:pt x="2572" y="2623"/>
                        <a:pt x="2597" y="2598"/>
                      </a:cubicBezTo>
                      <a:cubicBezTo>
                        <a:pt x="2647" y="2547"/>
                        <a:pt x="2647" y="2467"/>
                        <a:pt x="2597" y="2417"/>
                      </a:cubicBezTo>
                      <a:cubicBezTo>
                        <a:pt x="2572" y="2392"/>
                        <a:pt x="2539" y="2379"/>
                        <a:pt x="2506" y="2379"/>
                      </a:cubicBezTo>
                      <a:close/>
                      <a:moveTo>
                        <a:pt x="3637" y="2379"/>
                      </a:moveTo>
                      <a:cubicBezTo>
                        <a:pt x="3605" y="2379"/>
                        <a:pt x="3572" y="2392"/>
                        <a:pt x="3547" y="2417"/>
                      </a:cubicBezTo>
                      <a:cubicBezTo>
                        <a:pt x="3498" y="2467"/>
                        <a:pt x="3498" y="2547"/>
                        <a:pt x="3547" y="2598"/>
                      </a:cubicBezTo>
                      <a:cubicBezTo>
                        <a:pt x="3572" y="2623"/>
                        <a:pt x="3605" y="2635"/>
                        <a:pt x="3637" y="2635"/>
                      </a:cubicBezTo>
                      <a:cubicBezTo>
                        <a:pt x="3670" y="2635"/>
                        <a:pt x="3703" y="2623"/>
                        <a:pt x="3728" y="2598"/>
                      </a:cubicBezTo>
                      <a:cubicBezTo>
                        <a:pt x="3779" y="2547"/>
                        <a:pt x="3779" y="2467"/>
                        <a:pt x="3728" y="2417"/>
                      </a:cubicBezTo>
                      <a:cubicBezTo>
                        <a:pt x="3703" y="2392"/>
                        <a:pt x="3670" y="2379"/>
                        <a:pt x="3637" y="2379"/>
                      </a:cubicBezTo>
                      <a:close/>
                      <a:moveTo>
                        <a:pt x="2272" y="2944"/>
                      </a:moveTo>
                      <a:cubicBezTo>
                        <a:pt x="2201" y="2944"/>
                        <a:pt x="2143" y="3002"/>
                        <a:pt x="2143" y="3073"/>
                      </a:cubicBezTo>
                      <a:cubicBezTo>
                        <a:pt x="2143" y="3144"/>
                        <a:pt x="2201" y="3200"/>
                        <a:pt x="2272" y="3200"/>
                      </a:cubicBezTo>
                      <a:cubicBezTo>
                        <a:pt x="2343" y="3200"/>
                        <a:pt x="2401" y="3144"/>
                        <a:pt x="2401" y="3073"/>
                      </a:cubicBezTo>
                      <a:cubicBezTo>
                        <a:pt x="2401" y="3002"/>
                        <a:pt x="2343" y="2944"/>
                        <a:pt x="2272" y="2944"/>
                      </a:cubicBezTo>
                      <a:close/>
                      <a:moveTo>
                        <a:pt x="3872" y="2944"/>
                      </a:moveTo>
                      <a:cubicBezTo>
                        <a:pt x="3801" y="2944"/>
                        <a:pt x="3745" y="3002"/>
                        <a:pt x="3745" y="3073"/>
                      </a:cubicBezTo>
                      <a:cubicBezTo>
                        <a:pt x="3745" y="3144"/>
                        <a:pt x="3801" y="3200"/>
                        <a:pt x="3872" y="3200"/>
                      </a:cubicBezTo>
                      <a:cubicBezTo>
                        <a:pt x="3943" y="3200"/>
                        <a:pt x="4001" y="3144"/>
                        <a:pt x="4001" y="3073"/>
                      </a:cubicBezTo>
                      <a:cubicBezTo>
                        <a:pt x="4001" y="3002"/>
                        <a:pt x="3943" y="2944"/>
                        <a:pt x="3872" y="2944"/>
                      </a:cubicBezTo>
                      <a:close/>
                      <a:moveTo>
                        <a:pt x="2506" y="3511"/>
                      </a:moveTo>
                      <a:cubicBezTo>
                        <a:pt x="2473" y="3511"/>
                        <a:pt x="2441" y="3523"/>
                        <a:pt x="2416" y="3548"/>
                      </a:cubicBezTo>
                      <a:cubicBezTo>
                        <a:pt x="2365" y="3599"/>
                        <a:pt x="2365" y="3679"/>
                        <a:pt x="2416" y="3729"/>
                      </a:cubicBezTo>
                      <a:cubicBezTo>
                        <a:pt x="2441" y="3754"/>
                        <a:pt x="2473" y="3767"/>
                        <a:pt x="2506" y="3767"/>
                      </a:cubicBezTo>
                      <a:cubicBezTo>
                        <a:pt x="2539" y="3767"/>
                        <a:pt x="2572" y="3754"/>
                        <a:pt x="2597" y="3729"/>
                      </a:cubicBezTo>
                      <a:cubicBezTo>
                        <a:pt x="2647" y="3679"/>
                        <a:pt x="2647" y="3597"/>
                        <a:pt x="2597" y="3548"/>
                      </a:cubicBezTo>
                      <a:cubicBezTo>
                        <a:pt x="2572" y="3523"/>
                        <a:pt x="2539" y="3511"/>
                        <a:pt x="2506" y="3511"/>
                      </a:cubicBezTo>
                      <a:close/>
                      <a:moveTo>
                        <a:pt x="3637" y="3511"/>
                      </a:moveTo>
                      <a:cubicBezTo>
                        <a:pt x="3605" y="3511"/>
                        <a:pt x="3572" y="3523"/>
                        <a:pt x="3547" y="3548"/>
                      </a:cubicBezTo>
                      <a:cubicBezTo>
                        <a:pt x="3498" y="3599"/>
                        <a:pt x="3498" y="3679"/>
                        <a:pt x="3547" y="3729"/>
                      </a:cubicBezTo>
                      <a:cubicBezTo>
                        <a:pt x="3572" y="3754"/>
                        <a:pt x="3605" y="3767"/>
                        <a:pt x="3638" y="3767"/>
                      </a:cubicBezTo>
                      <a:cubicBezTo>
                        <a:pt x="3671" y="3767"/>
                        <a:pt x="3703" y="3754"/>
                        <a:pt x="3728" y="3729"/>
                      </a:cubicBezTo>
                      <a:cubicBezTo>
                        <a:pt x="3779" y="3679"/>
                        <a:pt x="3779" y="3597"/>
                        <a:pt x="3728" y="3548"/>
                      </a:cubicBezTo>
                      <a:cubicBezTo>
                        <a:pt x="3703" y="3523"/>
                        <a:pt x="3670" y="3511"/>
                        <a:pt x="3637" y="3511"/>
                      </a:cubicBezTo>
                      <a:close/>
                      <a:moveTo>
                        <a:pt x="3072" y="3744"/>
                      </a:moveTo>
                      <a:cubicBezTo>
                        <a:pt x="3001" y="3744"/>
                        <a:pt x="2943" y="3802"/>
                        <a:pt x="2943" y="3873"/>
                      </a:cubicBezTo>
                      <a:cubicBezTo>
                        <a:pt x="2943" y="3944"/>
                        <a:pt x="3001" y="4002"/>
                        <a:pt x="3072" y="4002"/>
                      </a:cubicBezTo>
                      <a:cubicBezTo>
                        <a:pt x="3143" y="4002"/>
                        <a:pt x="3199" y="3944"/>
                        <a:pt x="3199" y="3873"/>
                      </a:cubicBezTo>
                      <a:cubicBezTo>
                        <a:pt x="3199" y="3802"/>
                        <a:pt x="3143" y="3744"/>
                        <a:pt x="3072" y="3744"/>
                      </a:cubicBezTo>
                      <a:close/>
                      <a:moveTo>
                        <a:pt x="3031" y="246"/>
                      </a:moveTo>
                      <a:lnTo>
                        <a:pt x="3031" y="246"/>
                      </a:lnTo>
                      <a:cubicBezTo>
                        <a:pt x="3006" y="420"/>
                        <a:pt x="2990" y="595"/>
                        <a:pt x="2977" y="769"/>
                      </a:cubicBezTo>
                      <a:cubicBezTo>
                        <a:pt x="2959" y="1025"/>
                        <a:pt x="2951" y="1281"/>
                        <a:pt x="2951" y="1537"/>
                      </a:cubicBezTo>
                      <a:cubicBezTo>
                        <a:pt x="2951" y="1657"/>
                        <a:pt x="2953" y="1776"/>
                        <a:pt x="2956" y="1896"/>
                      </a:cubicBezTo>
                      <a:cubicBezTo>
                        <a:pt x="2994" y="1891"/>
                        <a:pt x="3034" y="1890"/>
                        <a:pt x="3072" y="1890"/>
                      </a:cubicBezTo>
                      <a:cubicBezTo>
                        <a:pt x="3112" y="1890"/>
                        <a:pt x="3150" y="1891"/>
                        <a:pt x="3188" y="1896"/>
                      </a:cubicBezTo>
                      <a:cubicBezTo>
                        <a:pt x="3192" y="1776"/>
                        <a:pt x="3194" y="1657"/>
                        <a:pt x="3194" y="1537"/>
                      </a:cubicBezTo>
                      <a:cubicBezTo>
                        <a:pt x="3194" y="1281"/>
                        <a:pt x="3185" y="1025"/>
                        <a:pt x="3168" y="769"/>
                      </a:cubicBezTo>
                      <a:cubicBezTo>
                        <a:pt x="3155" y="595"/>
                        <a:pt x="3139" y="420"/>
                        <a:pt x="3113" y="246"/>
                      </a:cubicBezTo>
                      <a:lnTo>
                        <a:pt x="3113" y="246"/>
                      </a:lnTo>
                      <a:cubicBezTo>
                        <a:pt x="3598" y="253"/>
                        <a:pt x="4053" y="382"/>
                        <a:pt x="4450" y="604"/>
                      </a:cubicBezTo>
                      <a:cubicBezTo>
                        <a:pt x="4341" y="742"/>
                        <a:pt x="4240" y="885"/>
                        <a:pt x="4142" y="1031"/>
                      </a:cubicBezTo>
                      <a:cubicBezTo>
                        <a:pt x="3998" y="1243"/>
                        <a:pt x="3862" y="1460"/>
                        <a:pt x="3735" y="1682"/>
                      </a:cubicBezTo>
                      <a:cubicBezTo>
                        <a:pt x="3676" y="1785"/>
                        <a:pt x="3618" y="1890"/>
                        <a:pt x="3561" y="1995"/>
                      </a:cubicBezTo>
                      <a:cubicBezTo>
                        <a:pt x="3632" y="2027"/>
                        <a:pt x="3698" y="2065"/>
                        <a:pt x="3762" y="2111"/>
                      </a:cubicBezTo>
                      <a:cubicBezTo>
                        <a:pt x="3824" y="2009"/>
                        <a:pt x="3886" y="1907"/>
                        <a:pt x="3946" y="1804"/>
                      </a:cubicBezTo>
                      <a:cubicBezTo>
                        <a:pt x="4074" y="1582"/>
                        <a:pt x="4194" y="1356"/>
                        <a:pt x="4307" y="1125"/>
                      </a:cubicBezTo>
                      <a:cubicBezTo>
                        <a:pt x="4384" y="968"/>
                        <a:pt x="4456" y="809"/>
                        <a:pt x="4522" y="645"/>
                      </a:cubicBezTo>
                      <a:cubicBezTo>
                        <a:pt x="4922" y="885"/>
                        <a:pt x="5260" y="1223"/>
                        <a:pt x="5500" y="1624"/>
                      </a:cubicBezTo>
                      <a:cubicBezTo>
                        <a:pt x="5336" y="1689"/>
                        <a:pt x="5177" y="1763"/>
                        <a:pt x="5020" y="1838"/>
                      </a:cubicBezTo>
                      <a:cubicBezTo>
                        <a:pt x="4789" y="1951"/>
                        <a:pt x="4563" y="2072"/>
                        <a:pt x="4341" y="2200"/>
                      </a:cubicBezTo>
                      <a:cubicBezTo>
                        <a:pt x="4238" y="2259"/>
                        <a:pt x="4136" y="2321"/>
                        <a:pt x="4035" y="2383"/>
                      </a:cubicBezTo>
                      <a:cubicBezTo>
                        <a:pt x="4080" y="2447"/>
                        <a:pt x="4118" y="2513"/>
                        <a:pt x="4151" y="2584"/>
                      </a:cubicBezTo>
                      <a:cubicBezTo>
                        <a:pt x="4255" y="2527"/>
                        <a:pt x="4360" y="2470"/>
                        <a:pt x="4463" y="2410"/>
                      </a:cubicBezTo>
                      <a:cubicBezTo>
                        <a:pt x="4685" y="2283"/>
                        <a:pt x="4903" y="2147"/>
                        <a:pt x="5116" y="2003"/>
                      </a:cubicBezTo>
                      <a:cubicBezTo>
                        <a:pt x="5260" y="1906"/>
                        <a:pt x="5403" y="1804"/>
                        <a:pt x="5541" y="1695"/>
                      </a:cubicBezTo>
                      <a:cubicBezTo>
                        <a:pt x="5763" y="2092"/>
                        <a:pt x="5893" y="2547"/>
                        <a:pt x="5900" y="3032"/>
                      </a:cubicBezTo>
                      <a:cubicBezTo>
                        <a:pt x="5725" y="3007"/>
                        <a:pt x="5551" y="2990"/>
                        <a:pt x="5376" y="2977"/>
                      </a:cubicBezTo>
                      <a:cubicBezTo>
                        <a:pt x="5120" y="2960"/>
                        <a:pt x="4864" y="2952"/>
                        <a:pt x="4609" y="2952"/>
                      </a:cubicBezTo>
                      <a:cubicBezTo>
                        <a:pt x="4488" y="2952"/>
                        <a:pt x="4370" y="2953"/>
                        <a:pt x="4249" y="2957"/>
                      </a:cubicBezTo>
                      <a:cubicBezTo>
                        <a:pt x="4254" y="2995"/>
                        <a:pt x="4255" y="3034"/>
                        <a:pt x="4255" y="3073"/>
                      </a:cubicBezTo>
                      <a:cubicBezTo>
                        <a:pt x="4255" y="3111"/>
                        <a:pt x="4254" y="3151"/>
                        <a:pt x="4249" y="3189"/>
                      </a:cubicBezTo>
                      <a:cubicBezTo>
                        <a:pt x="4370" y="3192"/>
                        <a:pt x="4488" y="3195"/>
                        <a:pt x="4609" y="3195"/>
                      </a:cubicBezTo>
                      <a:cubicBezTo>
                        <a:pt x="4864" y="3195"/>
                        <a:pt x="5120" y="3186"/>
                        <a:pt x="5376" y="3168"/>
                      </a:cubicBezTo>
                      <a:cubicBezTo>
                        <a:pt x="5551" y="3155"/>
                        <a:pt x="5725" y="3140"/>
                        <a:pt x="5900" y="3114"/>
                      </a:cubicBezTo>
                      <a:lnTo>
                        <a:pt x="5900" y="3114"/>
                      </a:lnTo>
                      <a:cubicBezTo>
                        <a:pt x="5893" y="3599"/>
                        <a:pt x="5763" y="4054"/>
                        <a:pt x="5541" y="4451"/>
                      </a:cubicBezTo>
                      <a:cubicBezTo>
                        <a:pt x="5403" y="4342"/>
                        <a:pt x="5260" y="4241"/>
                        <a:pt x="5116" y="4142"/>
                      </a:cubicBezTo>
                      <a:cubicBezTo>
                        <a:pt x="4903" y="3999"/>
                        <a:pt x="4685" y="3863"/>
                        <a:pt x="4463" y="3736"/>
                      </a:cubicBezTo>
                      <a:cubicBezTo>
                        <a:pt x="4360" y="3677"/>
                        <a:pt x="4255" y="3619"/>
                        <a:pt x="4151" y="3562"/>
                      </a:cubicBezTo>
                      <a:cubicBezTo>
                        <a:pt x="4118" y="3633"/>
                        <a:pt x="4080" y="3699"/>
                        <a:pt x="4035" y="3763"/>
                      </a:cubicBezTo>
                      <a:cubicBezTo>
                        <a:pt x="4136" y="3825"/>
                        <a:pt x="4238" y="3887"/>
                        <a:pt x="4341" y="3947"/>
                      </a:cubicBezTo>
                      <a:cubicBezTo>
                        <a:pt x="4563" y="4074"/>
                        <a:pt x="4789" y="4195"/>
                        <a:pt x="5020" y="4308"/>
                      </a:cubicBezTo>
                      <a:cubicBezTo>
                        <a:pt x="5177" y="4383"/>
                        <a:pt x="5336" y="4457"/>
                        <a:pt x="5500" y="4522"/>
                      </a:cubicBezTo>
                      <a:cubicBezTo>
                        <a:pt x="5260" y="4923"/>
                        <a:pt x="4922" y="5261"/>
                        <a:pt x="4522" y="5501"/>
                      </a:cubicBezTo>
                      <a:cubicBezTo>
                        <a:pt x="4456" y="5337"/>
                        <a:pt x="4384" y="5178"/>
                        <a:pt x="4307" y="5021"/>
                      </a:cubicBezTo>
                      <a:cubicBezTo>
                        <a:pt x="4194" y="4790"/>
                        <a:pt x="4074" y="4564"/>
                        <a:pt x="3946" y="4342"/>
                      </a:cubicBezTo>
                      <a:cubicBezTo>
                        <a:pt x="3886" y="4239"/>
                        <a:pt x="3824" y="4137"/>
                        <a:pt x="3762" y="4036"/>
                      </a:cubicBezTo>
                      <a:cubicBezTo>
                        <a:pt x="3698" y="4081"/>
                        <a:pt x="3632" y="4119"/>
                        <a:pt x="3561" y="4152"/>
                      </a:cubicBezTo>
                      <a:cubicBezTo>
                        <a:pt x="3618" y="4256"/>
                        <a:pt x="3676" y="4361"/>
                        <a:pt x="3735" y="4464"/>
                      </a:cubicBezTo>
                      <a:cubicBezTo>
                        <a:pt x="3862" y="4686"/>
                        <a:pt x="3998" y="4904"/>
                        <a:pt x="4142" y="5116"/>
                      </a:cubicBezTo>
                      <a:cubicBezTo>
                        <a:pt x="4240" y="5261"/>
                        <a:pt x="4341" y="5404"/>
                        <a:pt x="4450" y="5542"/>
                      </a:cubicBezTo>
                      <a:cubicBezTo>
                        <a:pt x="4053" y="5764"/>
                        <a:pt x="3598" y="5893"/>
                        <a:pt x="3113" y="5900"/>
                      </a:cubicBezTo>
                      <a:cubicBezTo>
                        <a:pt x="3139" y="5726"/>
                        <a:pt x="3155" y="5551"/>
                        <a:pt x="3168" y="5377"/>
                      </a:cubicBezTo>
                      <a:cubicBezTo>
                        <a:pt x="3185" y="5121"/>
                        <a:pt x="3194" y="4865"/>
                        <a:pt x="3194" y="4610"/>
                      </a:cubicBezTo>
                      <a:cubicBezTo>
                        <a:pt x="3194" y="4489"/>
                        <a:pt x="3192" y="4371"/>
                        <a:pt x="3188" y="4251"/>
                      </a:cubicBezTo>
                      <a:cubicBezTo>
                        <a:pt x="3150" y="4255"/>
                        <a:pt x="3112" y="4256"/>
                        <a:pt x="3072" y="4256"/>
                      </a:cubicBezTo>
                      <a:cubicBezTo>
                        <a:pt x="3034" y="4256"/>
                        <a:pt x="2994" y="4255"/>
                        <a:pt x="2956" y="4251"/>
                      </a:cubicBezTo>
                      <a:cubicBezTo>
                        <a:pt x="2953" y="4371"/>
                        <a:pt x="2951" y="4489"/>
                        <a:pt x="2951" y="4610"/>
                      </a:cubicBezTo>
                      <a:cubicBezTo>
                        <a:pt x="2951" y="4865"/>
                        <a:pt x="2959" y="5121"/>
                        <a:pt x="2977" y="5377"/>
                      </a:cubicBezTo>
                      <a:cubicBezTo>
                        <a:pt x="2990" y="5551"/>
                        <a:pt x="3006" y="5726"/>
                        <a:pt x="3031" y="5900"/>
                      </a:cubicBezTo>
                      <a:cubicBezTo>
                        <a:pt x="2546" y="5893"/>
                        <a:pt x="2091" y="5764"/>
                        <a:pt x="1694" y="5542"/>
                      </a:cubicBezTo>
                      <a:cubicBezTo>
                        <a:pt x="1804" y="5404"/>
                        <a:pt x="1905" y="5261"/>
                        <a:pt x="2003" y="5116"/>
                      </a:cubicBezTo>
                      <a:cubicBezTo>
                        <a:pt x="2146" y="4904"/>
                        <a:pt x="2282" y="4686"/>
                        <a:pt x="2409" y="4464"/>
                      </a:cubicBezTo>
                      <a:cubicBezTo>
                        <a:pt x="2470" y="4361"/>
                        <a:pt x="2528" y="4256"/>
                        <a:pt x="2583" y="4152"/>
                      </a:cubicBezTo>
                      <a:cubicBezTo>
                        <a:pt x="2512" y="4119"/>
                        <a:pt x="2446" y="4081"/>
                        <a:pt x="2384" y="4036"/>
                      </a:cubicBezTo>
                      <a:cubicBezTo>
                        <a:pt x="2320" y="4136"/>
                        <a:pt x="2259" y="4239"/>
                        <a:pt x="2200" y="4342"/>
                      </a:cubicBezTo>
                      <a:cubicBezTo>
                        <a:pt x="2071" y="4564"/>
                        <a:pt x="1950" y="4790"/>
                        <a:pt x="1838" y="5021"/>
                      </a:cubicBezTo>
                      <a:cubicBezTo>
                        <a:pt x="1762" y="5178"/>
                        <a:pt x="1688" y="5337"/>
                        <a:pt x="1623" y="5501"/>
                      </a:cubicBezTo>
                      <a:cubicBezTo>
                        <a:pt x="1222" y="5261"/>
                        <a:pt x="885" y="4923"/>
                        <a:pt x="645" y="4522"/>
                      </a:cubicBezTo>
                      <a:cubicBezTo>
                        <a:pt x="808" y="4457"/>
                        <a:pt x="967" y="4383"/>
                        <a:pt x="1126" y="4308"/>
                      </a:cubicBezTo>
                      <a:cubicBezTo>
                        <a:pt x="1356" y="4195"/>
                        <a:pt x="1582" y="4074"/>
                        <a:pt x="1803" y="3947"/>
                      </a:cubicBezTo>
                      <a:cubicBezTo>
                        <a:pt x="1906" y="3887"/>
                        <a:pt x="2009" y="3825"/>
                        <a:pt x="2111" y="3763"/>
                      </a:cubicBezTo>
                      <a:cubicBezTo>
                        <a:pt x="2066" y="3699"/>
                        <a:pt x="2026" y="3633"/>
                        <a:pt x="1995" y="3562"/>
                      </a:cubicBezTo>
                      <a:cubicBezTo>
                        <a:pt x="1889" y="3619"/>
                        <a:pt x="1784" y="3677"/>
                        <a:pt x="1681" y="3736"/>
                      </a:cubicBezTo>
                      <a:cubicBezTo>
                        <a:pt x="1459" y="3863"/>
                        <a:pt x="1242" y="3999"/>
                        <a:pt x="1030" y="4142"/>
                      </a:cubicBezTo>
                      <a:cubicBezTo>
                        <a:pt x="885" y="4241"/>
                        <a:pt x="743" y="4342"/>
                        <a:pt x="604" y="4451"/>
                      </a:cubicBezTo>
                      <a:cubicBezTo>
                        <a:pt x="381" y="4054"/>
                        <a:pt x="252" y="3599"/>
                        <a:pt x="245" y="3114"/>
                      </a:cubicBezTo>
                      <a:lnTo>
                        <a:pt x="245" y="3114"/>
                      </a:lnTo>
                      <a:cubicBezTo>
                        <a:pt x="419" y="3140"/>
                        <a:pt x="594" y="3155"/>
                        <a:pt x="768" y="3169"/>
                      </a:cubicBezTo>
                      <a:cubicBezTo>
                        <a:pt x="1025" y="3186"/>
                        <a:pt x="1281" y="3195"/>
                        <a:pt x="1537" y="3195"/>
                      </a:cubicBezTo>
                      <a:cubicBezTo>
                        <a:pt x="1656" y="3195"/>
                        <a:pt x="1776" y="3192"/>
                        <a:pt x="1895" y="3189"/>
                      </a:cubicBezTo>
                      <a:cubicBezTo>
                        <a:pt x="1890" y="3151"/>
                        <a:pt x="1889" y="3113"/>
                        <a:pt x="1889" y="3073"/>
                      </a:cubicBezTo>
                      <a:cubicBezTo>
                        <a:pt x="1889" y="3034"/>
                        <a:pt x="1890" y="2995"/>
                        <a:pt x="1895" y="2957"/>
                      </a:cubicBezTo>
                      <a:cubicBezTo>
                        <a:pt x="1776" y="2953"/>
                        <a:pt x="1656" y="2952"/>
                        <a:pt x="1537" y="2952"/>
                      </a:cubicBezTo>
                      <a:cubicBezTo>
                        <a:pt x="1281" y="2952"/>
                        <a:pt x="1025" y="2960"/>
                        <a:pt x="768" y="2977"/>
                      </a:cubicBezTo>
                      <a:cubicBezTo>
                        <a:pt x="594" y="2990"/>
                        <a:pt x="419" y="3007"/>
                        <a:pt x="245" y="3032"/>
                      </a:cubicBezTo>
                      <a:cubicBezTo>
                        <a:pt x="252" y="2547"/>
                        <a:pt x="381" y="2092"/>
                        <a:pt x="604" y="1695"/>
                      </a:cubicBezTo>
                      <a:cubicBezTo>
                        <a:pt x="743" y="1804"/>
                        <a:pt x="885" y="1906"/>
                        <a:pt x="1030" y="2005"/>
                      </a:cubicBezTo>
                      <a:cubicBezTo>
                        <a:pt x="1242" y="2147"/>
                        <a:pt x="1459" y="2283"/>
                        <a:pt x="1681" y="2410"/>
                      </a:cubicBezTo>
                      <a:cubicBezTo>
                        <a:pt x="1784" y="2470"/>
                        <a:pt x="1889" y="2527"/>
                        <a:pt x="1995" y="2584"/>
                      </a:cubicBezTo>
                      <a:cubicBezTo>
                        <a:pt x="2026" y="2513"/>
                        <a:pt x="2066" y="2447"/>
                        <a:pt x="2111" y="2383"/>
                      </a:cubicBezTo>
                      <a:cubicBezTo>
                        <a:pt x="2009" y="2321"/>
                        <a:pt x="1906" y="2259"/>
                        <a:pt x="1803" y="2200"/>
                      </a:cubicBezTo>
                      <a:cubicBezTo>
                        <a:pt x="1582" y="2072"/>
                        <a:pt x="1356" y="1951"/>
                        <a:pt x="1126" y="1838"/>
                      </a:cubicBezTo>
                      <a:cubicBezTo>
                        <a:pt x="967" y="1763"/>
                        <a:pt x="808" y="1689"/>
                        <a:pt x="645" y="1624"/>
                      </a:cubicBezTo>
                      <a:cubicBezTo>
                        <a:pt x="885" y="1223"/>
                        <a:pt x="1222" y="885"/>
                        <a:pt x="1623" y="645"/>
                      </a:cubicBezTo>
                      <a:cubicBezTo>
                        <a:pt x="1688" y="809"/>
                        <a:pt x="1762" y="968"/>
                        <a:pt x="1838" y="1125"/>
                      </a:cubicBezTo>
                      <a:cubicBezTo>
                        <a:pt x="1950" y="1356"/>
                        <a:pt x="2071" y="1582"/>
                        <a:pt x="2200" y="1804"/>
                      </a:cubicBezTo>
                      <a:cubicBezTo>
                        <a:pt x="2259" y="1907"/>
                        <a:pt x="2320" y="2009"/>
                        <a:pt x="2384" y="2111"/>
                      </a:cubicBezTo>
                      <a:cubicBezTo>
                        <a:pt x="2446" y="2065"/>
                        <a:pt x="2512" y="2027"/>
                        <a:pt x="2583" y="1995"/>
                      </a:cubicBezTo>
                      <a:cubicBezTo>
                        <a:pt x="2528" y="1890"/>
                        <a:pt x="2470" y="1785"/>
                        <a:pt x="2409" y="1682"/>
                      </a:cubicBezTo>
                      <a:cubicBezTo>
                        <a:pt x="2282" y="1460"/>
                        <a:pt x="2146" y="1243"/>
                        <a:pt x="2003" y="1031"/>
                      </a:cubicBezTo>
                      <a:cubicBezTo>
                        <a:pt x="1905" y="885"/>
                        <a:pt x="1804" y="742"/>
                        <a:pt x="1694" y="604"/>
                      </a:cubicBezTo>
                      <a:cubicBezTo>
                        <a:pt x="2091" y="382"/>
                        <a:pt x="2546" y="253"/>
                        <a:pt x="3031" y="246"/>
                      </a:cubicBezTo>
                      <a:close/>
                      <a:moveTo>
                        <a:pt x="3072" y="0"/>
                      </a:moveTo>
                      <a:cubicBezTo>
                        <a:pt x="1376" y="0"/>
                        <a:pt x="1" y="1377"/>
                        <a:pt x="1" y="3073"/>
                      </a:cubicBezTo>
                      <a:cubicBezTo>
                        <a:pt x="1" y="4769"/>
                        <a:pt x="1376" y="6145"/>
                        <a:pt x="3072" y="6145"/>
                      </a:cubicBezTo>
                      <a:cubicBezTo>
                        <a:pt x="4768" y="6145"/>
                        <a:pt x="6144" y="4769"/>
                        <a:pt x="6144" y="3073"/>
                      </a:cubicBezTo>
                      <a:cubicBezTo>
                        <a:pt x="6144" y="1377"/>
                        <a:pt x="4768" y="0"/>
                        <a:pt x="307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40"/>
                <p:cNvSpPr/>
                <p:nvPr/>
              </p:nvSpPr>
              <p:spPr>
                <a:xfrm>
                  <a:off x="2691934" y="2407038"/>
                  <a:ext cx="216565" cy="21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1847" extrusionOk="0">
                      <a:moveTo>
                        <a:pt x="923" y="1"/>
                      </a:moveTo>
                      <a:cubicBezTo>
                        <a:pt x="414" y="1"/>
                        <a:pt x="0" y="413"/>
                        <a:pt x="0" y="924"/>
                      </a:cubicBezTo>
                      <a:cubicBezTo>
                        <a:pt x="0" y="1432"/>
                        <a:pt x="414" y="1847"/>
                        <a:pt x="923" y="1847"/>
                      </a:cubicBezTo>
                      <a:cubicBezTo>
                        <a:pt x="1434" y="1847"/>
                        <a:pt x="1846" y="1432"/>
                        <a:pt x="1846" y="924"/>
                      </a:cubicBezTo>
                      <a:cubicBezTo>
                        <a:pt x="1846" y="413"/>
                        <a:pt x="1434" y="1"/>
                        <a:pt x="9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40"/>
                <p:cNvSpPr/>
                <p:nvPr/>
              </p:nvSpPr>
              <p:spPr>
                <a:xfrm>
                  <a:off x="2739656" y="2454761"/>
                  <a:ext cx="121122" cy="121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3" h="1033" extrusionOk="0">
                      <a:moveTo>
                        <a:pt x="516" y="1"/>
                      </a:moveTo>
                      <a:cubicBezTo>
                        <a:pt x="232" y="1"/>
                        <a:pt x="0" y="231"/>
                        <a:pt x="0" y="517"/>
                      </a:cubicBezTo>
                      <a:cubicBezTo>
                        <a:pt x="0" y="802"/>
                        <a:pt x="232" y="1033"/>
                        <a:pt x="516" y="1033"/>
                      </a:cubicBezTo>
                      <a:cubicBezTo>
                        <a:pt x="802" y="1033"/>
                        <a:pt x="1032" y="802"/>
                        <a:pt x="1032" y="517"/>
                      </a:cubicBezTo>
                      <a:cubicBezTo>
                        <a:pt x="1032" y="231"/>
                        <a:pt x="802" y="1"/>
                        <a:pt x="5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40"/>
                <p:cNvSpPr/>
                <p:nvPr/>
              </p:nvSpPr>
              <p:spPr>
                <a:xfrm>
                  <a:off x="2155611" y="2214272"/>
                  <a:ext cx="6911214" cy="582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43" h="4970" extrusionOk="0">
                      <a:moveTo>
                        <a:pt x="1161" y="1"/>
                      </a:moveTo>
                      <a:cubicBezTo>
                        <a:pt x="1117" y="47"/>
                        <a:pt x="1075" y="94"/>
                        <a:pt x="1032" y="141"/>
                      </a:cubicBezTo>
                      <a:lnTo>
                        <a:pt x="1634" y="141"/>
                      </a:lnTo>
                      <a:cubicBezTo>
                        <a:pt x="1759" y="141"/>
                        <a:pt x="1859" y="243"/>
                        <a:pt x="1859" y="367"/>
                      </a:cubicBezTo>
                      <a:cubicBezTo>
                        <a:pt x="1859" y="491"/>
                        <a:pt x="1759" y="592"/>
                        <a:pt x="1634" y="592"/>
                      </a:cubicBezTo>
                      <a:lnTo>
                        <a:pt x="659" y="592"/>
                      </a:lnTo>
                      <a:cubicBezTo>
                        <a:pt x="405" y="928"/>
                        <a:pt x="184" y="1287"/>
                        <a:pt x="0" y="1669"/>
                      </a:cubicBezTo>
                      <a:lnTo>
                        <a:pt x="1309" y="1669"/>
                      </a:lnTo>
                      <a:cubicBezTo>
                        <a:pt x="2139" y="1669"/>
                        <a:pt x="2928" y="1305"/>
                        <a:pt x="3469" y="676"/>
                      </a:cubicBezTo>
                      <a:lnTo>
                        <a:pt x="3753" y="346"/>
                      </a:lnTo>
                      <a:cubicBezTo>
                        <a:pt x="3831" y="254"/>
                        <a:pt x="3801" y="159"/>
                        <a:pt x="3784" y="122"/>
                      </a:cubicBezTo>
                      <a:cubicBezTo>
                        <a:pt x="3767" y="86"/>
                        <a:pt x="3715" y="1"/>
                        <a:pt x="3595" y="1"/>
                      </a:cubicBezTo>
                      <a:close/>
                      <a:moveTo>
                        <a:pt x="57720" y="2964"/>
                      </a:moveTo>
                      <a:cubicBezTo>
                        <a:pt x="57317" y="2964"/>
                        <a:pt x="56986" y="3290"/>
                        <a:pt x="56986" y="3698"/>
                      </a:cubicBezTo>
                      <a:cubicBezTo>
                        <a:pt x="56986" y="3999"/>
                        <a:pt x="57168" y="4271"/>
                        <a:pt x="57448" y="4381"/>
                      </a:cubicBezTo>
                      <a:lnTo>
                        <a:pt x="57937" y="4576"/>
                      </a:lnTo>
                      <a:lnTo>
                        <a:pt x="58925" y="4969"/>
                      </a:lnTo>
                      <a:cubicBezTo>
                        <a:pt x="58936" y="4855"/>
                        <a:pt x="58942" y="4739"/>
                        <a:pt x="58942" y="4621"/>
                      </a:cubicBezTo>
                      <a:cubicBezTo>
                        <a:pt x="58942" y="4038"/>
                        <a:pt x="58795" y="3489"/>
                        <a:pt x="58536" y="3010"/>
                      </a:cubicBezTo>
                      <a:lnTo>
                        <a:pt x="57763" y="2965"/>
                      </a:lnTo>
                      <a:cubicBezTo>
                        <a:pt x="57749" y="2964"/>
                        <a:pt x="57735" y="2964"/>
                        <a:pt x="57720" y="296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40"/>
                <p:cNvSpPr/>
                <p:nvPr/>
              </p:nvSpPr>
              <p:spPr>
                <a:xfrm>
                  <a:off x="2" y="-59054"/>
                  <a:ext cx="1311704" cy="33436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7" h="28517" extrusionOk="0">
                      <a:moveTo>
                        <a:pt x="6838" y="2005"/>
                      </a:moveTo>
                      <a:lnTo>
                        <a:pt x="6838" y="3739"/>
                      </a:lnTo>
                      <a:lnTo>
                        <a:pt x="4350" y="3739"/>
                      </a:lnTo>
                      <a:lnTo>
                        <a:pt x="4350" y="2005"/>
                      </a:lnTo>
                      <a:close/>
                      <a:moveTo>
                        <a:pt x="5594" y="12566"/>
                      </a:moveTo>
                      <a:cubicBezTo>
                        <a:pt x="6913" y="12566"/>
                        <a:pt x="7983" y="13636"/>
                        <a:pt x="7983" y="14955"/>
                      </a:cubicBezTo>
                      <a:cubicBezTo>
                        <a:pt x="7983" y="16275"/>
                        <a:pt x="6913" y="17344"/>
                        <a:pt x="5594" y="17344"/>
                      </a:cubicBezTo>
                      <a:cubicBezTo>
                        <a:pt x="4275" y="17344"/>
                        <a:pt x="3205" y="16275"/>
                        <a:pt x="3205" y="14955"/>
                      </a:cubicBezTo>
                      <a:cubicBezTo>
                        <a:pt x="3205" y="13636"/>
                        <a:pt x="4275" y="12566"/>
                        <a:pt x="5594" y="12566"/>
                      </a:cubicBezTo>
                      <a:close/>
                      <a:moveTo>
                        <a:pt x="1625" y="0"/>
                      </a:moveTo>
                      <a:lnTo>
                        <a:pt x="1625" y="26924"/>
                      </a:lnTo>
                      <a:lnTo>
                        <a:pt x="1" y="26924"/>
                      </a:lnTo>
                      <a:lnTo>
                        <a:pt x="1" y="28517"/>
                      </a:lnTo>
                      <a:lnTo>
                        <a:pt x="11187" y="28517"/>
                      </a:lnTo>
                      <a:lnTo>
                        <a:pt x="11187" y="26924"/>
                      </a:lnTo>
                      <a:lnTo>
                        <a:pt x="9563" y="26924"/>
                      </a:lnTo>
                      <a:lnTo>
                        <a:pt x="956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40"/>
                <p:cNvSpPr/>
                <p:nvPr/>
              </p:nvSpPr>
              <p:spPr>
                <a:xfrm>
                  <a:off x="444162" y="130194"/>
                  <a:ext cx="423282" cy="888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0" h="7579" extrusionOk="0">
                      <a:moveTo>
                        <a:pt x="3050" y="392"/>
                      </a:moveTo>
                      <a:lnTo>
                        <a:pt x="3050" y="2125"/>
                      </a:lnTo>
                      <a:lnTo>
                        <a:pt x="562" y="2125"/>
                      </a:lnTo>
                      <a:lnTo>
                        <a:pt x="562" y="392"/>
                      </a:lnTo>
                      <a:close/>
                      <a:moveTo>
                        <a:pt x="1" y="1"/>
                      </a:moveTo>
                      <a:lnTo>
                        <a:pt x="1" y="7578"/>
                      </a:lnTo>
                      <a:lnTo>
                        <a:pt x="3609" y="7578"/>
                      </a:lnTo>
                      <a:lnTo>
                        <a:pt x="360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40"/>
                <p:cNvSpPr/>
                <p:nvPr/>
              </p:nvSpPr>
              <p:spPr>
                <a:xfrm>
                  <a:off x="568804" y="734289"/>
                  <a:ext cx="174120" cy="1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" h="1484" extrusionOk="0">
                      <a:moveTo>
                        <a:pt x="743" y="1"/>
                      </a:moveTo>
                      <a:cubicBezTo>
                        <a:pt x="333" y="1"/>
                        <a:pt x="1" y="333"/>
                        <a:pt x="1" y="743"/>
                      </a:cubicBezTo>
                      <a:cubicBezTo>
                        <a:pt x="1" y="1151"/>
                        <a:pt x="333" y="1483"/>
                        <a:pt x="743" y="1483"/>
                      </a:cubicBezTo>
                      <a:cubicBezTo>
                        <a:pt x="1153" y="1483"/>
                        <a:pt x="1485" y="1151"/>
                        <a:pt x="1485" y="743"/>
                      </a:cubicBezTo>
                      <a:cubicBezTo>
                        <a:pt x="1485" y="333"/>
                        <a:pt x="1153" y="1"/>
                        <a:pt x="7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40"/>
                <p:cNvSpPr/>
                <p:nvPr/>
              </p:nvSpPr>
              <p:spPr>
                <a:xfrm>
                  <a:off x="428389" y="1236258"/>
                  <a:ext cx="454815" cy="1165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2" h="6269" extrusionOk="0">
                      <a:moveTo>
                        <a:pt x="207" y="0"/>
                      </a:moveTo>
                      <a:lnTo>
                        <a:pt x="1539" y="2281"/>
                      </a:lnTo>
                      <a:lnTo>
                        <a:pt x="0" y="2310"/>
                      </a:lnTo>
                      <a:cubicBezTo>
                        <a:pt x="0" y="2310"/>
                        <a:pt x="2228" y="6269"/>
                        <a:pt x="2296" y="6269"/>
                      </a:cubicBezTo>
                      <a:cubicBezTo>
                        <a:pt x="2365" y="6269"/>
                        <a:pt x="1498" y="2942"/>
                        <a:pt x="1498" y="2942"/>
                      </a:cubicBezTo>
                      <a:lnTo>
                        <a:pt x="3231" y="2942"/>
                      </a:lnTo>
                      <a:lnTo>
                        <a:pt x="246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40"/>
                <p:cNvSpPr/>
                <p:nvPr/>
              </p:nvSpPr>
              <p:spPr>
                <a:xfrm>
                  <a:off x="2980615" y="2793391"/>
                  <a:ext cx="1035809" cy="1035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4" h="8832" extrusionOk="0">
                      <a:moveTo>
                        <a:pt x="4416" y="1345"/>
                      </a:moveTo>
                      <a:cubicBezTo>
                        <a:pt x="6114" y="1345"/>
                        <a:pt x="7489" y="2720"/>
                        <a:pt x="7489" y="4416"/>
                      </a:cubicBezTo>
                      <a:cubicBezTo>
                        <a:pt x="7489" y="6112"/>
                        <a:pt x="6114" y="7488"/>
                        <a:pt x="4416" y="7488"/>
                      </a:cubicBezTo>
                      <a:cubicBezTo>
                        <a:pt x="2720" y="7488"/>
                        <a:pt x="1345" y="6112"/>
                        <a:pt x="1345" y="4416"/>
                      </a:cubicBezTo>
                      <a:cubicBezTo>
                        <a:pt x="1345" y="2720"/>
                        <a:pt x="2720" y="1345"/>
                        <a:pt x="4416" y="1345"/>
                      </a:cubicBezTo>
                      <a:close/>
                      <a:moveTo>
                        <a:pt x="4416" y="0"/>
                      </a:moveTo>
                      <a:cubicBezTo>
                        <a:pt x="1978" y="0"/>
                        <a:pt x="1" y="1976"/>
                        <a:pt x="1" y="4416"/>
                      </a:cubicBezTo>
                      <a:cubicBezTo>
                        <a:pt x="1" y="6854"/>
                        <a:pt x="1978" y="8832"/>
                        <a:pt x="4416" y="8832"/>
                      </a:cubicBezTo>
                      <a:cubicBezTo>
                        <a:pt x="6856" y="8832"/>
                        <a:pt x="8833" y="6854"/>
                        <a:pt x="8833" y="4416"/>
                      </a:cubicBezTo>
                      <a:cubicBezTo>
                        <a:pt x="8833" y="1978"/>
                        <a:pt x="6856" y="0"/>
                        <a:pt x="44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40"/>
                <p:cNvSpPr/>
                <p:nvPr/>
              </p:nvSpPr>
              <p:spPr>
                <a:xfrm>
                  <a:off x="3138205" y="2950864"/>
                  <a:ext cx="720634" cy="720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6" h="6145" extrusionOk="0">
                      <a:moveTo>
                        <a:pt x="3031" y="246"/>
                      </a:moveTo>
                      <a:lnTo>
                        <a:pt x="3031" y="246"/>
                      </a:lnTo>
                      <a:cubicBezTo>
                        <a:pt x="3006" y="420"/>
                        <a:pt x="2990" y="595"/>
                        <a:pt x="2978" y="769"/>
                      </a:cubicBezTo>
                      <a:cubicBezTo>
                        <a:pt x="2959" y="1025"/>
                        <a:pt x="2951" y="1281"/>
                        <a:pt x="2951" y="1537"/>
                      </a:cubicBezTo>
                      <a:cubicBezTo>
                        <a:pt x="2951" y="1657"/>
                        <a:pt x="2954" y="1776"/>
                        <a:pt x="2956" y="1896"/>
                      </a:cubicBezTo>
                      <a:cubicBezTo>
                        <a:pt x="2994" y="1891"/>
                        <a:pt x="3034" y="1890"/>
                        <a:pt x="3072" y="1890"/>
                      </a:cubicBezTo>
                      <a:cubicBezTo>
                        <a:pt x="3112" y="1890"/>
                        <a:pt x="3150" y="1891"/>
                        <a:pt x="3188" y="1896"/>
                      </a:cubicBezTo>
                      <a:cubicBezTo>
                        <a:pt x="3192" y="1776"/>
                        <a:pt x="3194" y="1657"/>
                        <a:pt x="3194" y="1537"/>
                      </a:cubicBezTo>
                      <a:cubicBezTo>
                        <a:pt x="3195" y="1281"/>
                        <a:pt x="3187" y="1025"/>
                        <a:pt x="3168" y="769"/>
                      </a:cubicBezTo>
                      <a:cubicBezTo>
                        <a:pt x="3156" y="595"/>
                        <a:pt x="3139" y="420"/>
                        <a:pt x="3115" y="246"/>
                      </a:cubicBezTo>
                      <a:lnTo>
                        <a:pt x="3115" y="246"/>
                      </a:lnTo>
                      <a:cubicBezTo>
                        <a:pt x="3598" y="253"/>
                        <a:pt x="4053" y="382"/>
                        <a:pt x="4450" y="604"/>
                      </a:cubicBezTo>
                      <a:cubicBezTo>
                        <a:pt x="4342" y="742"/>
                        <a:pt x="4240" y="885"/>
                        <a:pt x="4142" y="1031"/>
                      </a:cubicBezTo>
                      <a:cubicBezTo>
                        <a:pt x="3998" y="1243"/>
                        <a:pt x="3864" y="1460"/>
                        <a:pt x="3735" y="1682"/>
                      </a:cubicBezTo>
                      <a:cubicBezTo>
                        <a:pt x="3676" y="1785"/>
                        <a:pt x="3618" y="1890"/>
                        <a:pt x="3561" y="1995"/>
                      </a:cubicBezTo>
                      <a:cubicBezTo>
                        <a:pt x="3632" y="2027"/>
                        <a:pt x="3700" y="2065"/>
                        <a:pt x="3762" y="2111"/>
                      </a:cubicBezTo>
                      <a:cubicBezTo>
                        <a:pt x="3824" y="2009"/>
                        <a:pt x="3886" y="1907"/>
                        <a:pt x="3946" y="1804"/>
                      </a:cubicBezTo>
                      <a:cubicBezTo>
                        <a:pt x="4074" y="1582"/>
                        <a:pt x="4195" y="1356"/>
                        <a:pt x="4308" y="1125"/>
                      </a:cubicBezTo>
                      <a:cubicBezTo>
                        <a:pt x="4384" y="968"/>
                        <a:pt x="4456" y="809"/>
                        <a:pt x="4522" y="645"/>
                      </a:cubicBezTo>
                      <a:cubicBezTo>
                        <a:pt x="4924" y="885"/>
                        <a:pt x="5260" y="1223"/>
                        <a:pt x="5501" y="1624"/>
                      </a:cubicBezTo>
                      <a:cubicBezTo>
                        <a:pt x="5337" y="1689"/>
                        <a:pt x="5177" y="1763"/>
                        <a:pt x="5020" y="1838"/>
                      </a:cubicBezTo>
                      <a:cubicBezTo>
                        <a:pt x="4790" y="1951"/>
                        <a:pt x="4563" y="2072"/>
                        <a:pt x="4342" y="2200"/>
                      </a:cubicBezTo>
                      <a:cubicBezTo>
                        <a:pt x="4238" y="2259"/>
                        <a:pt x="4137" y="2321"/>
                        <a:pt x="4035" y="2383"/>
                      </a:cubicBezTo>
                      <a:cubicBezTo>
                        <a:pt x="4080" y="2447"/>
                        <a:pt x="4118" y="2513"/>
                        <a:pt x="4151" y="2584"/>
                      </a:cubicBezTo>
                      <a:cubicBezTo>
                        <a:pt x="4255" y="2527"/>
                        <a:pt x="4360" y="2470"/>
                        <a:pt x="4463" y="2410"/>
                      </a:cubicBezTo>
                      <a:cubicBezTo>
                        <a:pt x="4685" y="2283"/>
                        <a:pt x="4903" y="2147"/>
                        <a:pt x="5116" y="2005"/>
                      </a:cubicBezTo>
                      <a:cubicBezTo>
                        <a:pt x="5260" y="1906"/>
                        <a:pt x="5403" y="1804"/>
                        <a:pt x="5542" y="1695"/>
                      </a:cubicBezTo>
                      <a:cubicBezTo>
                        <a:pt x="5763" y="2092"/>
                        <a:pt x="5894" y="2547"/>
                        <a:pt x="5901" y="3032"/>
                      </a:cubicBezTo>
                      <a:cubicBezTo>
                        <a:pt x="5725" y="3007"/>
                        <a:pt x="5551" y="2990"/>
                        <a:pt x="5376" y="2977"/>
                      </a:cubicBezTo>
                      <a:cubicBezTo>
                        <a:pt x="5120" y="2960"/>
                        <a:pt x="4865" y="2952"/>
                        <a:pt x="4609" y="2952"/>
                      </a:cubicBezTo>
                      <a:cubicBezTo>
                        <a:pt x="4489" y="2952"/>
                        <a:pt x="4370" y="2953"/>
                        <a:pt x="4251" y="2957"/>
                      </a:cubicBezTo>
                      <a:cubicBezTo>
                        <a:pt x="4254" y="2995"/>
                        <a:pt x="4257" y="3034"/>
                        <a:pt x="4257" y="3073"/>
                      </a:cubicBezTo>
                      <a:cubicBezTo>
                        <a:pt x="4257" y="3113"/>
                        <a:pt x="4254" y="3151"/>
                        <a:pt x="4251" y="3189"/>
                      </a:cubicBezTo>
                      <a:cubicBezTo>
                        <a:pt x="4370" y="3192"/>
                        <a:pt x="4489" y="3195"/>
                        <a:pt x="4609" y="3195"/>
                      </a:cubicBezTo>
                      <a:cubicBezTo>
                        <a:pt x="4865" y="3195"/>
                        <a:pt x="5120" y="3186"/>
                        <a:pt x="5376" y="3169"/>
                      </a:cubicBezTo>
                      <a:cubicBezTo>
                        <a:pt x="5551" y="3156"/>
                        <a:pt x="5725" y="3140"/>
                        <a:pt x="5901" y="3114"/>
                      </a:cubicBezTo>
                      <a:lnTo>
                        <a:pt x="5901" y="3114"/>
                      </a:lnTo>
                      <a:cubicBezTo>
                        <a:pt x="5894" y="3599"/>
                        <a:pt x="5763" y="4054"/>
                        <a:pt x="5542" y="4451"/>
                      </a:cubicBezTo>
                      <a:cubicBezTo>
                        <a:pt x="5403" y="4342"/>
                        <a:pt x="5260" y="4241"/>
                        <a:pt x="5116" y="4142"/>
                      </a:cubicBezTo>
                      <a:cubicBezTo>
                        <a:pt x="4903" y="3999"/>
                        <a:pt x="4685" y="3863"/>
                        <a:pt x="4463" y="3736"/>
                      </a:cubicBezTo>
                      <a:cubicBezTo>
                        <a:pt x="4360" y="3677"/>
                        <a:pt x="4257" y="3619"/>
                        <a:pt x="4151" y="3562"/>
                      </a:cubicBezTo>
                      <a:cubicBezTo>
                        <a:pt x="4118" y="3633"/>
                        <a:pt x="4080" y="3699"/>
                        <a:pt x="4035" y="3763"/>
                      </a:cubicBezTo>
                      <a:cubicBezTo>
                        <a:pt x="4137" y="3825"/>
                        <a:pt x="4238" y="3887"/>
                        <a:pt x="4342" y="3947"/>
                      </a:cubicBezTo>
                      <a:cubicBezTo>
                        <a:pt x="4563" y="4074"/>
                        <a:pt x="4790" y="4195"/>
                        <a:pt x="5020" y="4308"/>
                      </a:cubicBezTo>
                      <a:cubicBezTo>
                        <a:pt x="5178" y="4383"/>
                        <a:pt x="5337" y="4457"/>
                        <a:pt x="5501" y="4522"/>
                      </a:cubicBezTo>
                      <a:cubicBezTo>
                        <a:pt x="5260" y="4923"/>
                        <a:pt x="4924" y="5261"/>
                        <a:pt x="4522" y="5501"/>
                      </a:cubicBezTo>
                      <a:cubicBezTo>
                        <a:pt x="4456" y="5337"/>
                        <a:pt x="4384" y="5178"/>
                        <a:pt x="4308" y="5021"/>
                      </a:cubicBezTo>
                      <a:cubicBezTo>
                        <a:pt x="4195" y="4790"/>
                        <a:pt x="4074" y="4564"/>
                        <a:pt x="3946" y="4342"/>
                      </a:cubicBezTo>
                      <a:cubicBezTo>
                        <a:pt x="3886" y="4239"/>
                        <a:pt x="3826" y="4137"/>
                        <a:pt x="3762" y="4036"/>
                      </a:cubicBezTo>
                      <a:cubicBezTo>
                        <a:pt x="3700" y="4081"/>
                        <a:pt x="3632" y="4119"/>
                        <a:pt x="3561" y="4152"/>
                      </a:cubicBezTo>
                      <a:cubicBezTo>
                        <a:pt x="3618" y="4256"/>
                        <a:pt x="3676" y="4361"/>
                        <a:pt x="3735" y="4464"/>
                      </a:cubicBezTo>
                      <a:cubicBezTo>
                        <a:pt x="3864" y="4686"/>
                        <a:pt x="3998" y="4904"/>
                        <a:pt x="4142" y="5116"/>
                      </a:cubicBezTo>
                      <a:cubicBezTo>
                        <a:pt x="4240" y="5261"/>
                        <a:pt x="4342" y="5404"/>
                        <a:pt x="4450" y="5542"/>
                      </a:cubicBezTo>
                      <a:cubicBezTo>
                        <a:pt x="4055" y="5764"/>
                        <a:pt x="3598" y="5893"/>
                        <a:pt x="3115" y="5900"/>
                      </a:cubicBezTo>
                      <a:cubicBezTo>
                        <a:pt x="3139" y="5726"/>
                        <a:pt x="3156" y="5551"/>
                        <a:pt x="3168" y="5377"/>
                      </a:cubicBezTo>
                      <a:cubicBezTo>
                        <a:pt x="3187" y="5121"/>
                        <a:pt x="3195" y="4865"/>
                        <a:pt x="3194" y="4610"/>
                      </a:cubicBezTo>
                      <a:cubicBezTo>
                        <a:pt x="3194" y="4489"/>
                        <a:pt x="3192" y="4371"/>
                        <a:pt x="3188" y="4251"/>
                      </a:cubicBezTo>
                      <a:cubicBezTo>
                        <a:pt x="3150" y="4255"/>
                        <a:pt x="3112" y="4256"/>
                        <a:pt x="3072" y="4256"/>
                      </a:cubicBezTo>
                      <a:cubicBezTo>
                        <a:pt x="3034" y="4256"/>
                        <a:pt x="2994" y="4255"/>
                        <a:pt x="2956" y="4251"/>
                      </a:cubicBezTo>
                      <a:cubicBezTo>
                        <a:pt x="2954" y="4371"/>
                        <a:pt x="2951" y="4489"/>
                        <a:pt x="2951" y="4610"/>
                      </a:cubicBezTo>
                      <a:cubicBezTo>
                        <a:pt x="2951" y="4865"/>
                        <a:pt x="2959" y="5121"/>
                        <a:pt x="2978" y="5377"/>
                      </a:cubicBezTo>
                      <a:cubicBezTo>
                        <a:pt x="2990" y="5551"/>
                        <a:pt x="3006" y="5726"/>
                        <a:pt x="3031" y="5900"/>
                      </a:cubicBezTo>
                      <a:cubicBezTo>
                        <a:pt x="2546" y="5893"/>
                        <a:pt x="2091" y="5764"/>
                        <a:pt x="1696" y="5542"/>
                      </a:cubicBezTo>
                      <a:cubicBezTo>
                        <a:pt x="1804" y="5404"/>
                        <a:pt x="1905" y="5261"/>
                        <a:pt x="2004" y="5116"/>
                      </a:cubicBezTo>
                      <a:cubicBezTo>
                        <a:pt x="2146" y="4904"/>
                        <a:pt x="2282" y="4686"/>
                        <a:pt x="2411" y="4464"/>
                      </a:cubicBezTo>
                      <a:cubicBezTo>
                        <a:pt x="2470" y="4361"/>
                        <a:pt x="2528" y="4256"/>
                        <a:pt x="2585" y="4152"/>
                      </a:cubicBezTo>
                      <a:cubicBezTo>
                        <a:pt x="2512" y="4119"/>
                        <a:pt x="2446" y="4081"/>
                        <a:pt x="2384" y="4036"/>
                      </a:cubicBezTo>
                      <a:cubicBezTo>
                        <a:pt x="2320" y="4136"/>
                        <a:pt x="2259" y="4239"/>
                        <a:pt x="2200" y="4342"/>
                      </a:cubicBezTo>
                      <a:cubicBezTo>
                        <a:pt x="2071" y="4564"/>
                        <a:pt x="1950" y="4790"/>
                        <a:pt x="1838" y="5021"/>
                      </a:cubicBezTo>
                      <a:cubicBezTo>
                        <a:pt x="1762" y="5178"/>
                        <a:pt x="1688" y="5337"/>
                        <a:pt x="1623" y="5501"/>
                      </a:cubicBezTo>
                      <a:cubicBezTo>
                        <a:pt x="1222" y="5261"/>
                        <a:pt x="886" y="4923"/>
                        <a:pt x="645" y="4522"/>
                      </a:cubicBezTo>
                      <a:cubicBezTo>
                        <a:pt x="808" y="4457"/>
                        <a:pt x="968" y="4383"/>
                        <a:pt x="1126" y="4308"/>
                      </a:cubicBezTo>
                      <a:cubicBezTo>
                        <a:pt x="1356" y="4195"/>
                        <a:pt x="1582" y="4074"/>
                        <a:pt x="1803" y="3947"/>
                      </a:cubicBezTo>
                      <a:cubicBezTo>
                        <a:pt x="1906" y="3887"/>
                        <a:pt x="2009" y="3825"/>
                        <a:pt x="2111" y="3763"/>
                      </a:cubicBezTo>
                      <a:cubicBezTo>
                        <a:pt x="2066" y="3699"/>
                        <a:pt x="2026" y="3633"/>
                        <a:pt x="1995" y="3562"/>
                      </a:cubicBezTo>
                      <a:cubicBezTo>
                        <a:pt x="1889" y="3619"/>
                        <a:pt x="1785" y="3677"/>
                        <a:pt x="1681" y="3736"/>
                      </a:cubicBezTo>
                      <a:cubicBezTo>
                        <a:pt x="1459" y="3863"/>
                        <a:pt x="1242" y="3999"/>
                        <a:pt x="1030" y="4142"/>
                      </a:cubicBezTo>
                      <a:cubicBezTo>
                        <a:pt x="886" y="4241"/>
                        <a:pt x="743" y="4342"/>
                        <a:pt x="604" y="4451"/>
                      </a:cubicBezTo>
                      <a:cubicBezTo>
                        <a:pt x="381" y="4054"/>
                        <a:pt x="252" y="3599"/>
                        <a:pt x="245" y="3114"/>
                      </a:cubicBezTo>
                      <a:lnTo>
                        <a:pt x="245" y="3114"/>
                      </a:lnTo>
                      <a:cubicBezTo>
                        <a:pt x="419" y="3140"/>
                        <a:pt x="594" y="3155"/>
                        <a:pt x="768" y="3169"/>
                      </a:cubicBezTo>
                      <a:cubicBezTo>
                        <a:pt x="1026" y="3186"/>
                        <a:pt x="1281" y="3195"/>
                        <a:pt x="1537" y="3195"/>
                      </a:cubicBezTo>
                      <a:cubicBezTo>
                        <a:pt x="1656" y="3195"/>
                        <a:pt x="1776" y="3192"/>
                        <a:pt x="1895" y="3189"/>
                      </a:cubicBezTo>
                      <a:cubicBezTo>
                        <a:pt x="1891" y="3151"/>
                        <a:pt x="1889" y="3113"/>
                        <a:pt x="1889" y="3073"/>
                      </a:cubicBezTo>
                      <a:cubicBezTo>
                        <a:pt x="1889" y="3034"/>
                        <a:pt x="1891" y="2995"/>
                        <a:pt x="1895" y="2957"/>
                      </a:cubicBezTo>
                      <a:cubicBezTo>
                        <a:pt x="1776" y="2953"/>
                        <a:pt x="1656" y="2952"/>
                        <a:pt x="1537" y="2952"/>
                      </a:cubicBezTo>
                      <a:cubicBezTo>
                        <a:pt x="1281" y="2952"/>
                        <a:pt x="1026" y="2960"/>
                        <a:pt x="768" y="2977"/>
                      </a:cubicBezTo>
                      <a:cubicBezTo>
                        <a:pt x="594" y="2990"/>
                        <a:pt x="419" y="3007"/>
                        <a:pt x="245" y="3032"/>
                      </a:cubicBezTo>
                      <a:cubicBezTo>
                        <a:pt x="252" y="2547"/>
                        <a:pt x="381" y="2092"/>
                        <a:pt x="604" y="1695"/>
                      </a:cubicBezTo>
                      <a:cubicBezTo>
                        <a:pt x="743" y="1804"/>
                        <a:pt x="886" y="1906"/>
                        <a:pt x="1030" y="2005"/>
                      </a:cubicBezTo>
                      <a:cubicBezTo>
                        <a:pt x="1242" y="2147"/>
                        <a:pt x="1459" y="2283"/>
                        <a:pt x="1681" y="2410"/>
                      </a:cubicBezTo>
                      <a:cubicBezTo>
                        <a:pt x="1785" y="2470"/>
                        <a:pt x="1889" y="2527"/>
                        <a:pt x="1995" y="2584"/>
                      </a:cubicBezTo>
                      <a:cubicBezTo>
                        <a:pt x="2026" y="2513"/>
                        <a:pt x="2066" y="2447"/>
                        <a:pt x="2111" y="2383"/>
                      </a:cubicBezTo>
                      <a:cubicBezTo>
                        <a:pt x="2009" y="2321"/>
                        <a:pt x="1906" y="2259"/>
                        <a:pt x="1803" y="2200"/>
                      </a:cubicBezTo>
                      <a:cubicBezTo>
                        <a:pt x="1582" y="2072"/>
                        <a:pt x="1356" y="1951"/>
                        <a:pt x="1126" y="1838"/>
                      </a:cubicBezTo>
                      <a:cubicBezTo>
                        <a:pt x="968" y="1763"/>
                        <a:pt x="808" y="1689"/>
                        <a:pt x="645" y="1624"/>
                      </a:cubicBezTo>
                      <a:cubicBezTo>
                        <a:pt x="886" y="1223"/>
                        <a:pt x="1222" y="885"/>
                        <a:pt x="1623" y="645"/>
                      </a:cubicBezTo>
                      <a:cubicBezTo>
                        <a:pt x="1688" y="809"/>
                        <a:pt x="1762" y="968"/>
                        <a:pt x="1838" y="1125"/>
                      </a:cubicBezTo>
                      <a:cubicBezTo>
                        <a:pt x="1950" y="1356"/>
                        <a:pt x="2071" y="1582"/>
                        <a:pt x="2200" y="1804"/>
                      </a:cubicBezTo>
                      <a:cubicBezTo>
                        <a:pt x="2259" y="1907"/>
                        <a:pt x="2320" y="2009"/>
                        <a:pt x="2384" y="2111"/>
                      </a:cubicBezTo>
                      <a:cubicBezTo>
                        <a:pt x="2446" y="2065"/>
                        <a:pt x="2512" y="2027"/>
                        <a:pt x="2585" y="1995"/>
                      </a:cubicBezTo>
                      <a:cubicBezTo>
                        <a:pt x="2528" y="1890"/>
                        <a:pt x="2470" y="1785"/>
                        <a:pt x="2411" y="1682"/>
                      </a:cubicBezTo>
                      <a:cubicBezTo>
                        <a:pt x="2282" y="1460"/>
                        <a:pt x="2146" y="1243"/>
                        <a:pt x="2004" y="1031"/>
                      </a:cubicBezTo>
                      <a:cubicBezTo>
                        <a:pt x="1905" y="885"/>
                        <a:pt x="1804" y="742"/>
                        <a:pt x="1696" y="604"/>
                      </a:cubicBezTo>
                      <a:cubicBezTo>
                        <a:pt x="2091" y="382"/>
                        <a:pt x="2546" y="253"/>
                        <a:pt x="3031" y="246"/>
                      </a:cubicBezTo>
                      <a:close/>
                      <a:moveTo>
                        <a:pt x="3072" y="0"/>
                      </a:moveTo>
                      <a:cubicBezTo>
                        <a:pt x="1376" y="0"/>
                        <a:pt x="1" y="1377"/>
                        <a:pt x="1" y="3073"/>
                      </a:cubicBezTo>
                      <a:cubicBezTo>
                        <a:pt x="1" y="4769"/>
                        <a:pt x="1376" y="6145"/>
                        <a:pt x="3072" y="6145"/>
                      </a:cubicBezTo>
                      <a:cubicBezTo>
                        <a:pt x="4770" y="6145"/>
                        <a:pt x="6145" y="4769"/>
                        <a:pt x="6145" y="3073"/>
                      </a:cubicBezTo>
                      <a:cubicBezTo>
                        <a:pt x="6145" y="1377"/>
                        <a:pt x="4770" y="0"/>
                        <a:pt x="307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40"/>
                <p:cNvSpPr/>
                <p:nvPr/>
              </p:nvSpPr>
              <p:spPr>
                <a:xfrm>
                  <a:off x="3389599" y="3202257"/>
                  <a:ext cx="217738" cy="217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7" h="1858" extrusionOk="0">
                      <a:moveTo>
                        <a:pt x="928" y="0"/>
                      </a:moveTo>
                      <a:cubicBezTo>
                        <a:pt x="858" y="0"/>
                        <a:pt x="801" y="58"/>
                        <a:pt x="801" y="129"/>
                      </a:cubicBezTo>
                      <a:cubicBezTo>
                        <a:pt x="801" y="200"/>
                        <a:pt x="858" y="256"/>
                        <a:pt x="928" y="256"/>
                      </a:cubicBezTo>
                      <a:cubicBezTo>
                        <a:pt x="999" y="256"/>
                        <a:pt x="1057" y="200"/>
                        <a:pt x="1057" y="129"/>
                      </a:cubicBezTo>
                      <a:cubicBezTo>
                        <a:pt x="1057" y="58"/>
                        <a:pt x="999" y="0"/>
                        <a:pt x="928" y="0"/>
                      </a:cubicBezTo>
                      <a:close/>
                      <a:moveTo>
                        <a:pt x="363" y="235"/>
                      </a:moveTo>
                      <a:cubicBezTo>
                        <a:pt x="330" y="235"/>
                        <a:pt x="297" y="248"/>
                        <a:pt x="272" y="273"/>
                      </a:cubicBezTo>
                      <a:cubicBezTo>
                        <a:pt x="223" y="323"/>
                        <a:pt x="223" y="403"/>
                        <a:pt x="272" y="454"/>
                      </a:cubicBezTo>
                      <a:cubicBezTo>
                        <a:pt x="297" y="479"/>
                        <a:pt x="330" y="491"/>
                        <a:pt x="363" y="491"/>
                      </a:cubicBezTo>
                      <a:cubicBezTo>
                        <a:pt x="396" y="491"/>
                        <a:pt x="429" y="479"/>
                        <a:pt x="453" y="454"/>
                      </a:cubicBezTo>
                      <a:cubicBezTo>
                        <a:pt x="504" y="403"/>
                        <a:pt x="504" y="323"/>
                        <a:pt x="453" y="273"/>
                      </a:cubicBezTo>
                      <a:cubicBezTo>
                        <a:pt x="429" y="248"/>
                        <a:pt x="396" y="235"/>
                        <a:pt x="363" y="235"/>
                      </a:cubicBezTo>
                      <a:close/>
                      <a:moveTo>
                        <a:pt x="1494" y="235"/>
                      </a:moveTo>
                      <a:cubicBezTo>
                        <a:pt x="1462" y="235"/>
                        <a:pt x="1429" y="248"/>
                        <a:pt x="1405" y="273"/>
                      </a:cubicBezTo>
                      <a:cubicBezTo>
                        <a:pt x="1354" y="323"/>
                        <a:pt x="1354" y="403"/>
                        <a:pt x="1405" y="454"/>
                      </a:cubicBezTo>
                      <a:cubicBezTo>
                        <a:pt x="1429" y="479"/>
                        <a:pt x="1462" y="491"/>
                        <a:pt x="1494" y="491"/>
                      </a:cubicBezTo>
                      <a:cubicBezTo>
                        <a:pt x="1527" y="491"/>
                        <a:pt x="1559" y="479"/>
                        <a:pt x="1584" y="454"/>
                      </a:cubicBezTo>
                      <a:cubicBezTo>
                        <a:pt x="1635" y="403"/>
                        <a:pt x="1635" y="323"/>
                        <a:pt x="1584" y="273"/>
                      </a:cubicBezTo>
                      <a:cubicBezTo>
                        <a:pt x="1559" y="248"/>
                        <a:pt x="1527" y="235"/>
                        <a:pt x="1494" y="235"/>
                      </a:cubicBezTo>
                      <a:close/>
                      <a:moveTo>
                        <a:pt x="128" y="800"/>
                      </a:moveTo>
                      <a:cubicBezTo>
                        <a:pt x="58" y="800"/>
                        <a:pt x="1" y="858"/>
                        <a:pt x="1" y="929"/>
                      </a:cubicBezTo>
                      <a:cubicBezTo>
                        <a:pt x="1" y="1000"/>
                        <a:pt x="58" y="1056"/>
                        <a:pt x="128" y="1056"/>
                      </a:cubicBezTo>
                      <a:cubicBezTo>
                        <a:pt x="199" y="1056"/>
                        <a:pt x="257" y="1000"/>
                        <a:pt x="257" y="929"/>
                      </a:cubicBezTo>
                      <a:cubicBezTo>
                        <a:pt x="257" y="858"/>
                        <a:pt x="199" y="800"/>
                        <a:pt x="128" y="800"/>
                      </a:cubicBezTo>
                      <a:close/>
                      <a:moveTo>
                        <a:pt x="1728" y="800"/>
                      </a:moveTo>
                      <a:cubicBezTo>
                        <a:pt x="1658" y="800"/>
                        <a:pt x="1601" y="858"/>
                        <a:pt x="1601" y="929"/>
                      </a:cubicBezTo>
                      <a:cubicBezTo>
                        <a:pt x="1601" y="1000"/>
                        <a:pt x="1658" y="1056"/>
                        <a:pt x="1728" y="1056"/>
                      </a:cubicBezTo>
                      <a:cubicBezTo>
                        <a:pt x="1729" y="1056"/>
                        <a:pt x="1730" y="1056"/>
                        <a:pt x="1731" y="1056"/>
                      </a:cubicBezTo>
                      <a:cubicBezTo>
                        <a:pt x="1800" y="1056"/>
                        <a:pt x="1857" y="999"/>
                        <a:pt x="1857" y="929"/>
                      </a:cubicBezTo>
                      <a:cubicBezTo>
                        <a:pt x="1857" y="858"/>
                        <a:pt x="1799" y="800"/>
                        <a:pt x="1728" y="800"/>
                      </a:cubicBezTo>
                      <a:close/>
                      <a:moveTo>
                        <a:pt x="363" y="1367"/>
                      </a:moveTo>
                      <a:cubicBezTo>
                        <a:pt x="330" y="1367"/>
                        <a:pt x="297" y="1379"/>
                        <a:pt x="272" y="1404"/>
                      </a:cubicBezTo>
                      <a:cubicBezTo>
                        <a:pt x="223" y="1455"/>
                        <a:pt x="223" y="1535"/>
                        <a:pt x="272" y="1585"/>
                      </a:cubicBezTo>
                      <a:cubicBezTo>
                        <a:pt x="297" y="1610"/>
                        <a:pt x="330" y="1623"/>
                        <a:pt x="363" y="1623"/>
                      </a:cubicBezTo>
                      <a:cubicBezTo>
                        <a:pt x="396" y="1623"/>
                        <a:pt x="429" y="1610"/>
                        <a:pt x="453" y="1585"/>
                      </a:cubicBezTo>
                      <a:cubicBezTo>
                        <a:pt x="504" y="1535"/>
                        <a:pt x="504" y="1453"/>
                        <a:pt x="453" y="1404"/>
                      </a:cubicBezTo>
                      <a:cubicBezTo>
                        <a:pt x="429" y="1379"/>
                        <a:pt x="396" y="1367"/>
                        <a:pt x="363" y="1367"/>
                      </a:cubicBezTo>
                      <a:close/>
                      <a:moveTo>
                        <a:pt x="1494" y="1367"/>
                      </a:moveTo>
                      <a:cubicBezTo>
                        <a:pt x="1462" y="1367"/>
                        <a:pt x="1429" y="1379"/>
                        <a:pt x="1405" y="1404"/>
                      </a:cubicBezTo>
                      <a:cubicBezTo>
                        <a:pt x="1354" y="1455"/>
                        <a:pt x="1354" y="1535"/>
                        <a:pt x="1405" y="1585"/>
                      </a:cubicBezTo>
                      <a:cubicBezTo>
                        <a:pt x="1429" y="1610"/>
                        <a:pt x="1462" y="1623"/>
                        <a:pt x="1494" y="1623"/>
                      </a:cubicBezTo>
                      <a:cubicBezTo>
                        <a:pt x="1527" y="1623"/>
                        <a:pt x="1559" y="1610"/>
                        <a:pt x="1584" y="1585"/>
                      </a:cubicBezTo>
                      <a:cubicBezTo>
                        <a:pt x="1635" y="1535"/>
                        <a:pt x="1635" y="1453"/>
                        <a:pt x="1584" y="1404"/>
                      </a:cubicBezTo>
                      <a:cubicBezTo>
                        <a:pt x="1559" y="1379"/>
                        <a:pt x="1527" y="1367"/>
                        <a:pt x="1494" y="1367"/>
                      </a:cubicBezTo>
                      <a:close/>
                      <a:moveTo>
                        <a:pt x="928" y="1600"/>
                      </a:moveTo>
                      <a:cubicBezTo>
                        <a:pt x="858" y="1600"/>
                        <a:pt x="801" y="1658"/>
                        <a:pt x="801" y="1729"/>
                      </a:cubicBezTo>
                      <a:cubicBezTo>
                        <a:pt x="801" y="1800"/>
                        <a:pt x="858" y="1858"/>
                        <a:pt x="928" y="1858"/>
                      </a:cubicBezTo>
                      <a:cubicBezTo>
                        <a:pt x="999" y="1858"/>
                        <a:pt x="1057" y="1800"/>
                        <a:pt x="1057" y="1729"/>
                      </a:cubicBezTo>
                      <a:cubicBezTo>
                        <a:pt x="1057" y="1658"/>
                        <a:pt x="999" y="1600"/>
                        <a:pt x="928" y="160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40"/>
                <p:cNvSpPr/>
                <p:nvPr/>
              </p:nvSpPr>
              <p:spPr>
                <a:xfrm>
                  <a:off x="3159897" y="3432427"/>
                  <a:ext cx="1642" cy="37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" h="32" extrusionOk="0">
                      <a:moveTo>
                        <a:pt x="1" y="1"/>
                      </a:moveTo>
                      <a:cubicBezTo>
                        <a:pt x="5" y="11"/>
                        <a:pt x="9" y="22"/>
                        <a:pt x="14" y="32"/>
                      </a:cubicBezTo>
                      <a:lnTo>
                        <a:pt x="14" y="32"/>
                      </a:lnTo>
                      <a:cubicBezTo>
                        <a:pt x="9" y="22"/>
                        <a:pt x="5" y="11"/>
                        <a:pt x="1" y="1"/>
                      </a:cubicBezTo>
                      <a:close/>
                    </a:path>
                  </a:pathLst>
                </a:custGeom>
                <a:solidFill>
                  <a:srgbClr val="D2D6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40"/>
                <p:cNvSpPr/>
                <p:nvPr/>
              </p:nvSpPr>
              <p:spPr>
                <a:xfrm>
                  <a:off x="4059709" y="2236199"/>
                  <a:ext cx="198039" cy="43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9" h="374" extrusionOk="0">
                      <a:moveTo>
                        <a:pt x="845" y="0"/>
                      </a:moveTo>
                      <a:cubicBezTo>
                        <a:pt x="474" y="0"/>
                        <a:pt x="153" y="153"/>
                        <a:pt x="1" y="374"/>
                      </a:cubicBezTo>
                      <a:lnTo>
                        <a:pt x="1688" y="374"/>
                      </a:lnTo>
                      <a:cubicBezTo>
                        <a:pt x="1536" y="153"/>
                        <a:pt x="1215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40"/>
                <p:cNvSpPr/>
                <p:nvPr/>
              </p:nvSpPr>
              <p:spPr>
                <a:xfrm>
                  <a:off x="4059709" y="2348411"/>
                  <a:ext cx="198039" cy="43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9" h="374" extrusionOk="0">
                      <a:moveTo>
                        <a:pt x="1" y="0"/>
                      </a:moveTo>
                      <a:cubicBezTo>
                        <a:pt x="153" y="221"/>
                        <a:pt x="474" y="373"/>
                        <a:pt x="845" y="373"/>
                      </a:cubicBezTo>
                      <a:cubicBezTo>
                        <a:pt x="1215" y="373"/>
                        <a:pt x="1536" y="221"/>
                        <a:pt x="16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40"/>
                <p:cNvSpPr/>
                <p:nvPr/>
              </p:nvSpPr>
              <p:spPr>
                <a:xfrm>
                  <a:off x="5715110" y="2314290"/>
                  <a:ext cx="198039" cy="43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9" h="372" extrusionOk="0">
                      <a:moveTo>
                        <a:pt x="844" y="0"/>
                      </a:moveTo>
                      <a:cubicBezTo>
                        <a:pt x="474" y="0"/>
                        <a:pt x="153" y="151"/>
                        <a:pt x="0" y="372"/>
                      </a:cubicBezTo>
                      <a:lnTo>
                        <a:pt x="1688" y="372"/>
                      </a:lnTo>
                      <a:cubicBezTo>
                        <a:pt x="1537" y="151"/>
                        <a:pt x="121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40"/>
                <p:cNvSpPr/>
                <p:nvPr/>
              </p:nvSpPr>
              <p:spPr>
                <a:xfrm>
                  <a:off x="1959678" y="2835134"/>
                  <a:ext cx="911286" cy="575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2" h="4906" extrusionOk="0">
                      <a:moveTo>
                        <a:pt x="760" y="1"/>
                      </a:moveTo>
                      <a:cubicBezTo>
                        <a:pt x="623" y="485"/>
                        <a:pt x="478" y="965"/>
                        <a:pt x="374" y="1428"/>
                      </a:cubicBezTo>
                      <a:cubicBezTo>
                        <a:pt x="1" y="3089"/>
                        <a:pt x="1493" y="3955"/>
                        <a:pt x="3359" y="4432"/>
                      </a:cubicBezTo>
                      <a:cubicBezTo>
                        <a:pt x="3987" y="4591"/>
                        <a:pt x="6989" y="4841"/>
                        <a:pt x="7644" y="4895"/>
                      </a:cubicBezTo>
                      <a:lnTo>
                        <a:pt x="7644" y="4895"/>
                      </a:lnTo>
                      <a:cubicBezTo>
                        <a:pt x="7504" y="4883"/>
                        <a:pt x="7364" y="4871"/>
                        <a:pt x="7228" y="4859"/>
                      </a:cubicBezTo>
                      <a:cubicBezTo>
                        <a:pt x="7191" y="4593"/>
                        <a:pt x="7171" y="4323"/>
                        <a:pt x="7171" y="4047"/>
                      </a:cubicBezTo>
                      <a:cubicBezTo>
                        <a:pt x="7171" y="3352"/>
                        <a:pt x="7291" y="2683"/>
                        <a:pt x="7512" y="2061"/>
                      </a:cubicBezTo>
                      <a:cubicBezTo>
                        <a:pt x="4651" y="1317"/>
                        <a:pt x="2101" y="553"/>
                        <a:pt x="760" y="1"/>
                      </a:cubicBezTo>
                      <a:close/>
                      <a:moveTo>
                        <a:pt x="7644" y="4895"/>
                      </a:moveTo>
                      <a:lnTo>
                        <a:pt x="7644" y="4895"/>
                      </a:lnTo>
                      <a:cubicBezTo>
                        <a:pt x="7652" y="4896"/>
                        <a:pt x="7660" y="4896"/>
                        <a:pt x="7667" y="4897"/>
                      </a:cubicBezTo>
                      <a:cubicBezTo>
                        <a:pt x="7701" y="4900"/>
                        <a:pt x="7736" y="4903"/>
                        <a:pt x="7770" y="4905"/>
                      </a:cubicBezTo>
                      <a:cubicBezTo>
                        <a:pt x="7772" y="4905"/>
                        <a:pt x="7727" y="4902"/>
                        <a:pt x="7644" y="489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40"/>
                <p:cNvSpPr/>
                <p:nvPr/>
              </p:nvSpPr>
              <p:spPr>
                <a:xfrm>
                  <a:off x="5715110" y="2426268"/>
                  <a:ext cx="198157" cy="43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" h="374" extrusionOk="0">
                      <a:moveTo>
                        <a:pt x="0" y="1"/>
                      </a:moveTo>
                      <a:cubicBezTo>
                        <a:pt x="153" y="221"/>
                        <a:pt x="474" y="374"/>
                        <a:pt x="844" y="374"/>
                      </a:cubicBezTo>
                      <a:cubicBezTo>
                        <a:pt x="1216" y="374"/>
                        <a:pt x="1537" y="221"/>
                        <a:pt x="168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40"/>
                <p:cNvSpPr/>
                <p:nvPr/>
              </p:nvSpPr>
              <p:spPr>
                <a:xfrm>
                  <a:off x="8403524" y="3374152"/>
                  <a:ext cx="934854" cy="118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3" h="1011" extrusionOk="0">
                      <a:moveTo>
                        <a:pt x="1794" y="0"/>
                      </a:moveTo>
                      <a:cubicBezTo>
                        <a:pt x="1763" y="339"/>
                        <a:pt x="1704" y="672"/>
                        <a:pt x="1617" y="992"/>
                      </a:cubicBezTo>
                      <a:lnTo>
                        <a:pt x="6" y="992"/>
                      </a:lnTo>
                      <a:cubicBezTo>
                        <a:pt x="5" y="998"/>
                        <a:pt x="2" y="1005"/>
                        <a:pt x="0" y="1011"/>
                      </a:cubicBezTo>
                      <a:lnTo>
                        <a:pt x="6300" y="1011"/>
                      </a:lnTo>
                      <a:cubicBezTo>
                        <a:pt x="7027" y="1011"/>
                        <a:pt x="7656" y="601"/>
                        <a:pt x="797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40"/>
                <p:cNvSpPr/>
                <p:nvPr/>
              </p:nvSpPr>
              <p:spPr>
                <a:xfrm>
                  <a:off x="9014187" y="2932806"/>
                  <a:ext cx="349412" cy="40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3414" extrusionOk="0">
                      <a:moveTo>
                        <a:pt x="2193" y="0"/>
                      </a:moveTo>
                      <a:cubicBezTo>
                        <a:pt x="884" y="0"/>
                        <a:pt x="1" y="1336"/>
                        <a:pt x="511" y="2540"/>
                      </a:cubicBezTo>
                      <a:lnTo>
                        <a:pt x="761" y="3132"/>
                      </a:lnTo>
                      <a:cubicBezTo>
                        <a:pt x="833" y="3302"/>
                        <a:pt x="1000" y="3414"/>
                        <a:pt x="1185" y="3414"/>
                      </a:cubicBezTo>
                      <a:lnTo>
                        <a:pt x="2899" y="3414"/>
                      </a:lnTo>
                      <a:cubicBezTo>
                        <a:pt x="2951" y="3240"/>
                        <a:pt x="2979" y="3057"/>
                        <a:pt x="2979" y="2868"/>
                      </a:cubicBezTo>
                      <a:lnTo>
                        <a:pt x="2979" y="2427"/>
                      </a:lnTo>
                      <a:cubicBezTo>
                        <a:pt x="2979" y="2544"/>
                        <a:pt x="2962" y="2657"/>
                        <a:pt x="2930" y="2765"/>
                      </a:cubicBezTo>
                      <a:lnTo>
                        <a:pt x="1867" y="2765"/>
                      </a:lnTo>
                      <a:cubicBezTo>
                        <a:pt x="1754" y="2765"/>
                        <a:pt x="1649" y="2696"/>
                        <a:pt x="1605" y="2591"/>
                      </a:cubicBezTo>
                      <a:lnTo>
                        <a:pt x="1508" y="2359"/>
                      </a:lnTo>
                      <a:cubicBezTo>
                        <a:pt x="1164" y="1548"/>
                        <a:pt x="1759" y="649"/>
                        <a:pt x="2640" y="649"/>
                      </a:cubicBezTo>
                      <a:lnTo>
                        <a:pt x="2979" y="649"/>
                      </a:lnTo>
                      <a:lnTo>
                        <a:pt x="297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40"/>
                <p:cNvSpPr/>
                <p:nvPr/>
              </p:nvSpPr>
              <p:spPr>
                <a:xfrm>
                  <a:off x="3678866" y="2003683"/>
                  <a:ext cx="3694509" cy="14889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09" h="12699" extrusionOk="0">
                      <a:moveTo>
                        <a:pt x="29135" y="0"/>
                      </a:moveTo>
                      <a:cubicBezTo>
                        <a:pt x="29039" y="0"/>
                        <a:pt x="28942" y="18"/>
                        <a:pt x="28849" y="54"/>
                      </a:cubicBezTo>
                      <a:lnTo>
                        <a:pt x="27849" y="443"/>
                      </a:lnTo>
                      <a:cubicBezTo>
                        <a:pt x="27621" y="532"/>
                        <a:pt x="27471" y="751"/>
                        <a:pt x="27471" y="994"/>
                      </a:cubicBezTo>
                      <a:lnTo>
                        <a:pt x="27471" y="1431"/>
                      </a:lnTo>
                      <a:cubicBezTo>
                        <a:pt x="27471" y="1759"/>
                        <a:pt x="27737" y="2023"/>
                        <a:pt x="28064" y="2023"/>
                      </a:cubicBezTo>
                      <a:lnTo>
                        <a:pt x="30048" y="2023"/>
                      </a:lnTo>
                      <a:cubicBezTo>
                        <a:pt x="30078" y="2023"/>
                        <a:pt x="30107" y="2022"/>
                        <a:pt x="30136" y="2017"/>
                      </a:cubicBezTo>
                      <a:lnTo>
                        <a:pt x="30136" y="2017"/>
                      </a:lnTo>
                      <a:cubicBezTo>
                        <a:pt x="30139" y="3866"/>
                        <a:pt x="30093" y="9147"/>
                        <a:pt x="29538" y="11670"/>
                      </a:cubicBezTo>
                      <a:lnTo>
                        <a:pt x="15313" y="11670"/>
                      </a:lnTo>
                      <a:cubicBezTo>
                        <a:pt x="16113" y="6977"/>
                        <a:pt x="14568" y="788"/>
                        <a:pt x="14552" y="725"/>
                      </a:cubicBezTo>
                      <a:lnTo>
                        <a:pt x="14416" y="759"/>
                      </a:lnTo>
                      <a:cubicBezTo>
                        <a:pt x="14432" y="822"/>
                        <a:pt x="15976" y="7004"/>
                        <a:pt x="15171" y="11670"/>
                      </a:cubicBezTo>
                      <a:lnTo>
                        <a:pt x="5876" y="11670"/>
                      </a:lnTo>
                      <a:cubicBezTo>
                        <a:pt x="5093" y="9261"/>
                        <a:pt x="4279" y="7731"/>
                        <a:pt x="2416" y="5155"/>
                      </a:cubicBezTo>
                      <a:cubicBezTo>
                        <a:pt x="1476" y="3858"/>
                        <a:pt x="148" y="1147"/>
                        <a:pt x="306" y="202"/>
                      </a:cubicBezTo>
                      <a:lnTo>
                        <a:pt x="167" y="180"/>
                      </a:lnTo>
                      <a:lnTo>
                        <a:pt x="167" y="180"/>
                      </a:lnTo>
                      <a:cubicBezTo>
                        <a:pt x="1" y="1172"/>
                        <a:pt x="1328" y="3890"/>
                        <a:pt x="2302" y="5237"/>
                      </a:cubicBezTo>
                      <a:cubicBezTo>
                        <a:pt x="4149" y="7790"/>
                        <a:pt x="4959" y="9309"/>
                        <a:pt x="5735" y="11687"/>
                      </a:cubicBezTo>
                      <a:cubicBezTo>
                        <a:pt x="5373" y="11678"/>
                        <a:pt x="4924" y="11640"/>
                        <a:pt x="4402" y="11577"/>
                      </a:cubicBezTo>
                      <a:cubicBezTo>
                        <a:pt x="4375" y="11951"/>
                        <a:pt x="4312" y="12316"/>
                        <a:pt x="4218" y="12668"/>
                      </a:cubicBezTo>
                      <a:lnTo>
                        <a:pt x="3318" y="12668"/>
                      </a:lnTo>
                      <a:cubicBezTo>
                        <a:pt x="3311" y="12678"/>
                        <a:pt x="3302" y="12688"/>
                        <a:pt x="3295" y="12699"/>
                      </a:cubicBezTo>
                      <a:lnTo>
                        <a:pt x="31508" y="12699"/>
                      </a:lnTo>
                      <a:cubicBezTo>
                        <a:pt x="31504" y="12693"/>
                        <a:pt x="31500" y="12686"/>
                        <a:pt x="31497" y="12680"/>
                      </a:cubicBezTo>
                      <a:lnTo>
                        <a:pt x="30401" y="12680"/>
                      </a:lnTo>
                      <a:cubicBezTo>
                        <a:pt x="30317" y="12360"/>
                        <a:pt x="30257" y="12027"/>
                        <a:pt x="30226" y="11688"/>
                      </a:cubicBezTo>
                      <a:lnTo>
                        <a:pt x="29678" y="11688"/>
                      </a:lnTo>
                      <a:cubicBezTo>
                        <a:pt x="30236" y="9131"/>
                        <a:pt x="30278" y="3801"/>
                        <a:pt x="30276" y="1982"/>
                      </a:cubicBezTo>
                      <a:cubicBezTo>
                        <a:pt x="30327" y="1964"/>
                        <a:pt x="30373" y="1940"/>
                        <a:pt x="30417" y="1910"/>
                      </a:cubicBezTo>
                      <a:cubicBezTo>
                        <a:pt x="30594" y="1791"/>
                        <a:pt x="30710" y="1590"/>
                        <a:pt x="30710" y="1361"/>
                      </a:cubicBezTo>
                      <a:cubicBezTo>
                        <a:pt x="30710" y="1110"/>
                        <a:pt x="30589" y="872"/>
                        <a:pt x="30386" y="724"/>
                      </a:cubicBezTo>
                      <a:lnTo>
                        <a:pt x="29600" y="152"/>
                      </a:lnTo>
                      <a:cubicBezTo>
                        <a:pt x="29463" y="52"/>
                        <a:pt x="29300" y="0"/>
                        <a:pt x="291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40"/>
                <p:cNvSpPr/>
                <p:nvPr/>
              </p:nvSpPr>
              <p:spPr>
                <a:xfrm>
                  <a:off x="8229636" y="3490468"/>
                  <a:ext cx="1290" cy="2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9" extrusionOk="0">
                      <a:moveTo>
                        <a:pt x="1" y="19"/>
                      </a:moveTo>
                      <a:lnTo>
                        <a:pt x="1" y="19"/>
                      </a:lnTo>
                      <a:cubicBezTo>
                        <a:pt x="3" y="12"/>
                        <a:pt x="8" y="6"/>
                        <a:pt x="10" y="0"/>
                      </a:cubicBezTo>
                      <a:lnTo>
                        <a:pt x="10" y="0"/>
                      </a:lnTo>
                      <a:cubicBezTo>
                        <a:pt x="8" y="6"/>
                        <a:pt x="3" y="12"/>
                        <a:pt x="1" y="19"/>
                      </a:cubicBezTo>
                      <a:close/>
                    </a:path>
                  </a:pathLst>
                </a:custGeom>
                <a:solidFill>
                  <a:srgbClr val="BEC1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40"/>
                <p:cNvSpPr/>
                <p:nvPr/>
              </p:nvSpPr>
              <p:spPr>
                <a:xfrm>
                  <a:off x="2800160" y="2567208"/>
                  <a:ext cx="6495789" cy="923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0" h="7875" extrusionOk="0">
                      <a:moveTo>
                        <a:pt x="53039" y="0"/>
                      </a:moveTo>
                      <a:lnTo>
                        <a:pt x="53039" y="0"/>
                      </a:lnTo>
                      <a:cubicBezTo>
                        <a:pt x="53298" y="479"/>
                        <a:pt x="53445" y="1028"/>
                        <a:pt x="53445" y="1611"/>
                      </a:cubicBezTo>
                      <a:cubicBezTo>
                        <a:pt x="53445" y="1729"/>
                        <a:pt x="53439" y="1845"/>
                        <a:pt x="53427" y="1959"/>
                      </a:cubicBezTo>
                      <a:lnTo>
                        <a:pt x="52440" y="1566"/>
                      </a:lnTo>
                      <a:lnTo>
                        <a:pt x="52440" y="1566"/>
                      </a:lnTo>
                      <a:lnTo>
                        <a:pt x="54529" y="2399"/>
                      </a:lnTo>
                      <a:cubicBezTo>
                        <a:pt x="54602" y="2427"/>
                        <a:pt x="54678" y="2441"/>
                        <a:pt x="54753" y="2441"/>
                      </a:cubicBezTo>
                      <a:cubicBezTo>
                        <a:pt x="54946" y="2441"/>
                        <a:pt x="55134" y="2349"/>
                        <a:pt x="55251" y="2184"/>
                      </a:cubicBezTo>
                      <a:cubicBezTo>
                        <a:pt x="55393" y="1982"/>
                        <a:pt x="55400" y="1715"/>
                        <a:pt x="55267" y="1507"/>
                      </a:cubicBezTo>
                      <a:lnTo>
                        <a:pt x="54755" y="703"/>
                      </a:lnTo>
                      <a:cubicBezTo>
                        <a:pt x="54505" y="308"/>
                        <a:pt x="54081" y="59"/>
                        <a:pt x="53615" y="33"/>
                      </a:cubicBezTo>
                      <a:lnTo>
                        <a:pt x="53039" y="0"/>
                      </a:lnTo>
                      <a:close/>
                      <a:moveTo>
                        <a:pt x="5955" y="390"/>
                      </a:moveTo>
                      <a:cubicBezTo>
                        <a:pt x="2672" y="390"/>
                        <a:pt x="0" y="3062"/>
                        <a:pt x="0" y="6345"/>
                      </a:cubicBezTo>
                      <a:cubicBezTo>
                        <a:pt x="0" y="6621"/>
                        <a:pt x="21" y="6892"/>
                        <a:pt x="58" y="7158"/>
                      </a:cubicBezTo>
                      <a:cubicBezTo>
                        <a:pt x="307" y="7179"/>
                        <a:pt x="561" y="7200"/>
                        <a:pt x="822" y="7221"/>
                      </a:cubicBezTo>
                      <a:cubicBezTo>
                        <a:pt x="773" y="6936"/>
                        <a:pt x="747" y="6643"/>
                        <a:pt x="747" y="6345"/>
                      </a:cubicBezTo>
                      <a:cubicBezTo>
                        <a:pt x="747" y="3469"/>
                        <a:pt x="3079" y="1136"/>
                        <a:pt x="5955" y="1136"/>
                      </a:cubicBezTo>
                      <a:cubicBezTo>
                        <a:pt x="8832" y="1136"/>
                        <a:pt x="11164" y="3469"/>
                        <a:pt x="11164" y="6345"/>
                      </a:cubicBezTo>
                      <a:cubicBezTo>
                        <a:pt x="11164" y="6878"/>
                        <a:pt x="11085" y="7391"/>
                        <a:pt x="10936" y="7874"/>
                      </a:cubicBezTo>
                      <a:lnTo>
                        <a:pt x="11711" y="7874"/>
                      </a:lnTo>
                      <a:cubicBezTo>
                        <a:pt x="11841" y="7387"/>
                        <a:pt x="11910" y="6874"/>
                        <a:pt x="11910" y="6345"/>
                      </a:cubicBezTo>
                      <a:cubicBezTo>
                        <a:pt x="11910" y="3062"/>
                        <a:pt x="9239" y="390"/>
                        <a:pt x="5955" y="390"/>
                      </a:cubicBezTo>
                      <a:close/>
                      <a:moveTo>
                        <a:pt x="43651" y="390"/>
                      </a:moveTo>
                      <a:cubicBezTo>
                        <a:pt x="40368" y="390"/>
                        <a:pt x="37696" y="3062"/>
                        <a:pt x="37696" y="6345"/>
                      </a:cubicBezTo>
                      <a:cubicBezTo>
                        <a:pt x="37696" y="6874"/>
                        <a:pt x="37767" y="7387"/>
                        <a:pt x="37895" y="7874"/>
                      </a:cubicBezTo>
                      <a:lnTo>
                        <a:pt x="38671" y="7874"/>
                      </a:lnTo>
                      <a:cubicBezTo>
                        <a:pt x="38523" y="7391"/>
                        <a:pt x="38442" y="6878"/>
                        <a:pt x="38442" y="6345"/>
                      </a:cubicBezTo>
                      <a:cubicBezTo>
                        <a:pt x="38442" y="3469"/>
                        <a:pt x="40775" y="1136"/>
                        <a:pt x="43651" y="1136"/>
                      </a:cubicBezTo>
                      <a:cubicBezTo>
                        <a:pt x="46527" y="1136"/>
                        <a:pt x="48860" y="3469"/>
                        <a:pt x="48860" y="6345"/>
                      </a:cubicBezTo>
                      <a:cubicBezTo>
                        <a:pt x="48860" y="6878"/>
                        <a:pt x="48779" y="7391"/>
                        <a:pt x="48631" y="7874"/>
                      </a:cubicBezTo>
                      <a:lnTo>
                        <a:pt x="49405" y="7874"/>
                      </a:lnTo>
                      <a:cubicBezTo>
                        <a:pt x="49535" y="7387"/>
                        <a:pt x="49606" y="6874"/>
                        <a:pt x="49606" y="6345"/>
                      </a:cubicBezTo>
                      <a:cubicBezTo>
                        <a:pt x="49606" y="3062"/>
                        <a:pt x="46935" y="390"/>
                        <a:pt x="43651" y="39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40"/>
                <p:cNvSpPr/>
                <p:nvPr/>
              </p:nvSpPr>
              <p:spPr>
                <a:xfrm>
                  <a:off x="626376" y="821291"/>
                  <a:ext cx="2203292" cy="303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91" h="25903" extrusionOk="0">
                      <a:moveTo>
                        <a:pt x="0" y="1"/>
                      </a:moveTo>
                      <a:lnTo>
                        <a:pt x="0" y="22308"/>
                      </a:lnTo>
                      <a:cubicBezTo>
                        <a:pt x="0" y="24290"/>
                        <a:pt x="1613" y="25902"/>
                        <a:pt x="3595" y="25902"/>
                      </a:cubicBezTo>
                      <a:lnTo>
                        <a:pt x="15196" y="25902"/>
                      </a:lnTo>
                      <a:cubicBezTo>
                        <a:pt x="17178" y="25902"/>
                        <a:pt x="18791" y="24290"/>
                        <a:pt x="18791" y="22308"/>
                      </a:cubicBezTo>
                      <a:lnTo>
                        <a:pt x="18791" y="14743"/>
                      </a:lnTo>
                      <a:lnTo>
                        <a:pt x="18288" y="14743"/>
                      </a:lnTo>
                      <a:lnTo>
                        <a:pt x="18288" y="22308"/>
                      </a:lnTo>
                      <a:cubicBezTo>
                        <a:pt x="18288" y="24013"/>
                        <a:pt x="16901" y="25399"/>
                        <a:pt x="15196" y="25399"/>
                      </a:cubicBezTo>
                      <a:lnTo>
                        <a:pt x="3595" y="25399"/>
                      </a:lnTo>
                      <a:cubicBezTo>
                        <a:pt x="1890" y="25399"/>
                        <a:pt x="503" y="24013"/>
                        <a:pt x="503" y="22308"/>
                      </a:cubicBezTo>
                      <a:lnTo>
                        <a:pt x="5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6" name="Google Shape;336;p40"/>
            <p:cNvSpPr/>
            <p:nvPr/>
          </p:nvSpPr>
          <p:spPr>
            <a:xfrm>
              <a:off x="7072805" y="2760950"/>
              <a:ext cx="576522" cy="734023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9D1D1-6CF0-FB7E-0EB1-547E33D16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49" y="261257"/>
            <a:ext cx="7717500" cy="576000"/>
          </a:xfrm>
        </p:spPr>
        <p:txBody>
          <a:bodyPr/>
          <a:lstStyle/>
          <a:p>
            <a:r>
              <a:rPr lang="en-IN" dirty="0"/>
              <a:t>Security &amp; Compliance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6F2F8-CBE9-F0EB-8012-E27893606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4979" y="1036864"/>
            <a:ext cx="7384596" cy="3845379"/>
          </a:xfrm>
        </p:spPr>
        <p:txBody>
          <a:bodyPr/>
          <a:lstStyle/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Security: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encryption protocols for data transmission between vehicle sensors and central processing servers.</a:t>
            </a:r>
          </a:p>
          <a:p>
            <a:pPr marL="1397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Privacy: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Compliance with global standards (e.g., GDPR) for handling sensitive vehicle and driver data.</a:t>
            </a:r>
          </a:p>
          <a:p>
            <a:pPr marL="1397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Integrity: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audits and updates ensure the system remains secure against potential vulnerabilities.</a:t>
            </a:r>
          </a:p>
          <a:p>
            <a:pPr marL="1397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Ownership: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Clear terms defining the ownership of data collected, focusing on transparency with clients.</a:t>
            </a:r>
          </a:p>
        </p:txBody>
      </p:sp>
    </p:spTree>
    <p:extLst>
      <p:ext uri="{BB962C8B-B14F-4D97-AF65-F5344CB8AC3E}">
        <p14:creationId xmlns:p14="http://schemas.microsoft.com/office/powerpoint/2010/main" val="2180474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C654C-2759-4BE8-BC7C-1B728236E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246994"/>
            <a:ext cx="7717500" cy="576000"/>
          </a:xfrm>
        </p:spPr>
        <p:txBody>
          <a:bodyPr/>
          <a:lstStyle/>
          <a:p>
            <a:r>
              <a:rPr lang="en-US" dirty="0"/>
              <a:t>Literature Survey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4D19349-BBBA-4517-9703-BE6591CA13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90517"/>
              </p:ext>
            </p:extLst>
          </p:nvPr>
        </p:nvGraphicFramePr>
        <p:xfrm>
          <a:off x="713224" y="1328737"/>
          <a:ext cx="7809270" cy="3386137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295100">
                  <a:extLst>
                    <a:ext uri="{9D8B030D-6E8A-4147-A177-3AD203B41FA5}">
                      <a16:colId xmlns:a16="http://schemas.microsoft.com/office/drawing/2014/main" val="916209419"/>
                    </a:ext>
                  </a:extLst>
                </a:gridCol>
                <a:gridCol w="1387910">
                  <a:extLst>
                    <a:ext uri="{9D8B030D-6E8A-4147-A177-3AD203B41FA5}">
                      <a16:colId xmlns:a16="http://schemas.microsoft.com/office/drawing/2014/main" val="2642025740"/>
                    </a:ext>
                  </a:extLst>
                </a:gridCol>
                <a:gridCol w="2002552">
                  <a:extLst>
                    <a:ext uri="{9D8B030D-6E8A-4147-A177-3AD203B41FA5}">
                      <a16:colId xmlns:a16="http://schemas.microsoft.com/office/drawing/2014/main" val="3072429473"/>
                    </a:ext>
                  </a:extLst>
                </a:gridCol>
                <a:gridCol w="1561854">
                  <a:extLst>
                    <a:ext uri="{9D8B030D-6E8A-4147-A177-3AD203B41FA5}">
                      <a16:colId xmlns:a16="http://schemas.microsoft.com/office/drawing/2014/main" val="2798886768"/>
                    </a:ext>
                  </a:extLst>
                </a:gridCol>
                <a:gridCol w="1561854">
                  <a:extLst>
                    <a:ext uri="{9D8B030D-6E8A-4147-A177-3AD203B41FA5}">
                      <a16:colId xmlns:a16="http://schemas.microsoft.com/office/drawing/2014/main" val="1182938258"/>
                    </a:ext>
                  </a:extLst>
                </a:gridCol>
              </a:tblGrid>
              <a:tr h="61315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Published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 of the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Drawbacks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296850"/>
                  </a:ext>
                </a:extLst>
              </a:tr>
              <a:tr h="1085860"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S.Vasavi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K.Aswarth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T.Sai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Durga Pavan,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A.Anu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Gokhale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 Aug 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Predictive analytics as a service for vehicle health monitoring using edge computing and AK-NN algorithm.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Edge Computing and AK_NN algorithm.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details are displayed through notification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160890"/>
                  </a:ext>
                </a:extLst>
              </a:tr>
              <a:tr h="843559"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Ahmad Raza Shahid , Sheikh Ziauddin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 Jan 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Vehicle remote health monitoring and prognostic maintenance system.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Decision Tree , SVM ,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KNN,Random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Forest.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focus only on particular car types called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toyata,corolla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655328"/>
                  </a:ext>
                </a:extLst>
              </a:tr>
              <a:tr h="843559"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Sadiqa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Jafari , Zeinab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Shahbazi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 June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Lithium-Ion Battery Health Prediction on Hybrid Vehicles using Machine Learning Approach.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Extreme Gradient boosting(XG Boost).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mainly focus on input parameters like bike batteries.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657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5881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EA184-7F78-4CD3-A144-273D9F341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Survey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471083E-E6BE-44E3-8216-3844D72D4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54194"/>
              </p:ext>
            </p:extLst>
          </p:nvPr>
        </p:nvGraphicFramePr>
        <p:xfrm>
          <a:off x="713225" y="1757363"/>
          <a:ext cx="7717500" cy="224189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543500">
                  <a:extLst>
                    <a:ext uri="{9D8B030D-6E8A-4147-A177-3AD203B41FA5}">
                      <a16:colId xmlns:a16="http://schemas.microsoft.com/office/drawing/2014/main" val="436819346"/>
                    </a:ext>
                  </a:extLst>
                </a:gridCol>
                <a:gridCol w="1308006">
                  <a:extLst>
                    <a:ext uri="{9D8B030D-6E8A-4147-A177-3AD203B41FA5}">
                      <a16:colId xmlns:a16="http://schemas.microsoft.com/office/drawing/2014/main" val="4224106489"/>
                    </a:ext>
                  </a:extLst>
                </a:gridCol>
                <a:gridCol w="1778994">
                  <a:extLst>
                    <a:ext uri="{9D8B030D-6E8A-4147-A177-3AD203B41FA5}">
                      <a16:colId xmlns:a16="http://schemas.microsoft.com/office/drawing/2014/main" val="3244239901"/>
                    </a:ext>
                  </a:extLst>
                </a:gridCol>
                <a:gridCol w="1543500">
                  <a:extLst>
                    <a:ext uri="{9D8B030D-6E8A-4147-A177-3AD203B41FA5}">
                      <a16:colId xmlns:a16="http://schemas.microsoft.com/office/drawing/2014/main" val="98397414"/>
                    </a:ext>
                  </a:extLst>
                </a:gridCol>
                <a:gridCol w="1543500">
                  <a:extLst>
                    <a:ext uri="{9D8B030D-6E8A-4147-A177-3AD203B41FA5}">
                      <a16:colId xmlns:a16="http://schemas.microsoft.com/office/drawing/2014/main" val="4103983675"/>
                    </a:ext>
                  </a:extLst>
                </a:gridCol>
              </a:tblGrid>
              <a:tr h="59293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Published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 of the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Drawbacks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495343"/>
                  </a:ext>
                </a:extLst>
              </a:tr>
              <a:tr h="700087"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Hari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Pranesh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Khiran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Suresh ,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G.Sakthivel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 June 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Vibration-based brake health prediction using statistical features.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 Layer Perceptron.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They have particularly focused on brakes only.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846452"/>
                  </a:ext>
                </a:extLst>
              </a:tr>
              <a:tr h="948880"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Shivansh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Khurana , Shubham Saxena,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Sanyam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Jain, Ankur Dixit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 Feb 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Predictive modeling of engine emissions using machine learning.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Neural Networks, DT, K-Means Clustering,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SVMb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These Models Produce Less Accuracy than our Proposed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9893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1126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56"/>
          <p:cNvSpPr txBox="1">
            <a:spLocks noGrp="1"/>
          </p:cNvSpPr>
          <p:nvPr>
            <p:ph type="subTitle" idx="1"/>
          </p:nvPr>
        </p:nvSpPr>
        <p:spPr>
          <a:xfrm>
            <a:off x="914400" y="1071563"/>
            <a:ext cx="7279481" cy="3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Times New Roman" panose="02020603050405020304" pitchFamily="18" charset="0"/>
              <a:ea typeface="Nanum Gothic"/>
              <a:cs typeface="Times New Roman" panose="02020603050405020304" pitchFamily="18" charset="0"/>
              <a:sym typeface="Nanum Gothic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ea typeface="Nanum Gothic"/>
                <a:cs typeface="Times New Roman" panose="02020603050405020304" pitchFamily="18" charset="0"/>
                <a:sym typeface="Nanum Gothic"/>
              </a:rPr>
              <a:t> On-board Diagnostics (OBD-II):  </a:t>
            </a:r>
            <a:r>
              <a:rPr lang="en-US" sz="1600" dirty="0">
                <a:latin typeface="Times New Roman" panose="02020603050405020304" pitchFamily="18" charset="0"/>
                <a:ea typeface="Nanum Gothic"/>
                <a:cs typeface="Times New Roman" panose="02020603050405020304" pitchFamily="18" charset="0"/>
                <a:sym typeface="Nanum Gothic"/>
              </a:rPr>
              <a:t>Provides real-time data and trouble codes related to engine performance and malfunctions.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latin typeface="Times New Roman" panose="02020603050405020304" pitchFamily="18" charset="0"/>
              <a:ea typeface="Nanum Gothic"/>
              <a:cs typeface="Times New Roman" panose="02020603050405020304" pitchFamily="18" charset="0"/>
              <a:sym typeface="Nanum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Times New Roman" panose="02020603050405020304" pitchFamily="18" charset="0"/>
              <a:ea typeface="Nanum Gothic"/>
              <a:cs typeface="Times New Roman" panose="02020603050405020304" pitchFamily="18" charset="0"/>
              <a:sym typeface="Nanum Gothic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ea typeface="Nanum Gothic"/>
                <a:cs typeface="Times New Roman" panose="02020603050405020304" pitchFamily="18" charset="0"/>
                <a:sym typeface="Nanum Gothic"/>
              </a:rPr>
              <a:t>Telematics Systems:  </a:t>
            </a:r>
            <a:r>
              <a:rPr lang="en-US" sz="1600" dirty="0">
                <a:latin typeface="Times New Roman" panose="02020603050405020304" pitchFamily="18" charset="0"/>
                <a:ea typeface="Nanum Gothic"/>
                <a:cs typeface="Times New Roman" panose="02020603050405020304" pitchFamily="18" charset="0"/>
                <a:sym typeface="Nanum Gothic"/>
              </a:rPr>
              <a:t>Collects and transmits vehicle data, including engine parameters and GPS information, for fleet management and real-time monitoring.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latin typeface="Times New Roman" panose="02020603050405020304" pitchFamily="18" charset="0"/>
              <a:ea typeface="Nanum Gothic"/>
              <a:cs typeface="Times New Roman" panose="02020603050405020304" pitchFamily="18" charset="0"/>
              <a:sym typeface="Nanum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Times New Roman" panose="02020603050405020304" pitchFamily="18" charset="0"/>
              <a:ea typeface="Nanum Gothic"/>
              <a:cs typeface="Times New Roman" panose="02020603050405020304" pitchFamily="18" charset="0"/>
              <a:sym typeface="Nanum Gothic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ea typeface="Nanum Gothic"/>
                <a:cs typeface="Times New Roman" panose="02020603050405020304" pitchFamily="18" charset="0"/>
                <a:sym typeface="Nanum Gothic"/>
              </a:rPr>
              <a:t>Fleet Management Systems:  </a:t>
            </a:r>
            <a:r>
              <a:rPr lang="en-US" sz="1600" dirty="0">
                <a:latin typeface="Times New Roman" panose="02020603050405020304" pitchFamily="18" charset="0"/>
                <a:ea typeface="Nanum Gothic"/>
                <a:cs typeface="Times New Roman" panose="02020603050405020304" pitchFamily="18" charset="0"/>
                <a:sym typeface="Nanum Gothic"/>
              </a:rPr>
              <a:t>Integrates real-time data on vehicle conditions, maintenance schedules, and driver behavior for comprehensive fleet oversight.</a:t>
            </a:r>
          </a:p>
        </p:txBody>
      </p:sp>
      <p:sp>
        <p:nvSpPr>
          <p:cNvPr id="860" name="Google Shape;860;p56"/>
          <p:cNvSpPr/>
          <p:nvPr/>
        </p:nvSpPr>
        <p:spPr>
          <a:xfrm>
            <a:off x="527250" y="299179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6"/>
          <p:cNvSpPr txBox="1">
            <a:spLocks noGrp="1"/>
          </p:cNvSpPr>
          <p:nvPr>
            <p:ph type="title" idx="2"/>
          </p:nvPr>
        </p:nvSpPr>
        <p:spPr>
          <a:xfrm>
            <a:off x="713250" y="308957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Existing Systems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BD29D1-6BDF-D42D-FE9D-552AD68F2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57" y="92870"/>
            <a:ext cx="7717500" cy="576000"/>
          </a:xfrm>
        </p:spPr>
        <p:txBody>
          <a:bodyPr/>
          <a:lstStyle/>
          <a:p>
            <a:r>
              <a:rPr lang="en-US" dirty="0"/>
              <a:t>Proposed System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403747-B975-D69A-1B68-8A36E894B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68" y="907027"/>
            <a:ext cx="5217672" cy="42364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602EF9-9B85-6151-1D8A-4BF314B83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440" y="3357918"/>
            <a:ext cx="1921760" cy="16018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70E5CA-BAC0-406B-508B-2E0EC96C8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2991334" y="-400884"/>
            <a:ext cx="2916821" cy="291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0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4.44444E-6 L 0.39895 -0.0293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48" y="-1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58"/>
          <p:cNvSpPr/>
          <p:nvPr/>
        </p:nvSpPr>
        <p:spPr>
          <a:xfrm>
            <a:off x="-661225" y="3630726"/>
            <a:ext cx="2237210" cy="530173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58"/>
          <p:cNvSpPr/>
          <p:nvPr/>
        </p:nvSpPr>
        <p:spPr>
          <a:xfrm>
            <a:off x="4676975" y="1588319"/>
            <a:ext cx="1369839" cy="324620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58"/>
          <p:cNvSpPr/>
          <p:nvPr/>
        </p:nvSpPr>
        <p:spPr>
          <a:xfrm rot="-5400000">
            <a:off x="6728126" y="939162"/>
            <a:ext cx="2625836" cy="577789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58"/>
          <p:cNvSpPr/>
          <p:nvPr/>
        </p:nvSpPr>
        <p:spPr>
          <a:xfrm>
            <a:off x="527250" y="272782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5" name="Google Shape;955;p58"/>
          <p:cNvSpPr txBox="1">
            <a:spLocks noGrp="1"/>
          </p:cNvSpPr>
          <p:nvPr>
            <p:ph type="subTitle" idx="1"/>
          </p:nvPr>
        </p:nvSpPr>
        <p:spPr>
          <a:xfrm>
            <a:off x="527250" y="1450182"/>
            <a:ext cx="7073700" cy="34205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GBM is an ensemble learning method for regression and classification tasks.</a:t>
            </a:r>
          </a:p>
          <a:p>
            <a:pPr marL="0" indent="0"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uses decision trees as base learners, typically shallow ones.</a:t>
            </a:r>
          </a:p>
          <a:p>
            <a:pPr marL="0" indent="0"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Trees are added sequentially, each correcting errors made by previous ones.</a:t>
            </a:r>
          </a:p>
          <a:p>
            <a:pPr marL="0" indent="0"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GBM minimizes loss function iteratively using gradient descent optimization.</a:t>
            </a:r>
          </a:p>
          <a:p>
            <a:pPr marL="0" indent="0"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Hyperparameters are tuned for optimal performance, and feature importance analysis provides insight into predictive factors.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6" name="Google Shape;956;p58"/>
          <p:cNvSpPr txBox="1">
            <a:spLocks noGrp="1"/>
          </p:cNvSpPr>
          <p:nvPr>
            <p:ph type="title"/>
          </p:nvPr>
        </p:nvSpPr>
        <p:spPr>
          <a:xfrm>
            <a:off x="713250" y="218001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Gradient Boost Classifier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6F5E87E-8049-4051-99DA-A140EAEC0C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237" y="1277575"/>
            <a:ext cx="6712269" cy="359446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Predicts maintenance probability based on model output.</a:t>
            </a:r>
          </a:p>
          <a:p>
            <a:pPr marL="0" indent="0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Estimates maintenance date 2-3 weeks in advance.</a:t>
            </a:r>
          </a:p>
          <a:p>
            <a:pPr marL="0" indent="0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probability percentage for potential part failure.</a:t>
            </a:r>
          </a:p>
          <a:p>
            <a:pPr marL="0" indent="0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predictive accuracy and allows proactive intervention.</a:t>
            </a:r>
          </a:p>
          <a:p>
            <a:pPr marL="0" indent="0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Facilitates timely maintenance scheduling to minimize downtime.</a:t>
            </a:r>
          </a:p>
        </p:txBody>
      </p:sp>
      <p:grpSp>
        <p:nvGrpSpPr>
          <p:cNvPr id="47" name="Google Shape;516;p45">
            <a:extLst>
              <a:ext uri="{FF2B5EF4-FFF2-40B4-BE49-F238E27FC236}">
                <a16:creationId xmlns:a16="http://schemas.microsoft.com/office/drawing/2014/main" id="{876DA6D0-2648-4120-A90A-8C17F67E784C}"/>
              </a:ext>
            </a:extLst>
          </p:cNvPr>
          <p:cNvGrpSpPr/>
          <p:nvPr/>
        </p:nvGrpSpPr>
        <p:grpSpPr>
          <a:xfrm flipH="1">
            <a:off x="5065484" y="2817211"/>
            <a:ext cx="4285028" cy="2326300"/>
            <a:chOff x="-330472" y="2184591"/>
            <a:chExt cx="5450304" cy="2958915"/>
          </a:xfrm>
        </p:grpSpPr>
        <p:sp>
          <p:nvSpPr>
            <p:cNvPr id="48" name="Google Shape;517;p45">
              <a:extLst>
                <a:ext uri="{FF2B5EF4-FFF2-40B4-BE49-F238E27FC236}">
                  <a16:creationId xmlns:a16="http://schemas.microsoft.com/office/drawing/2014/main" id="{405F8A12-076D-482E-BA4A-0CB9D68201AF}"/>
                </a:ext>
              </a:extLst>
            </p:cNvPr>
            <p:cNvSpPr/>
            <p:nvPr/>
          </p:nvSpPr>
          <p:spPr>
            <a:xfrm flipH="1">
              <a:off x="-319623" y="2184591"/>
              <a:ext cx="5439455" cy="2905430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518;p45">
              <a:extLst>
                <a:ext uri="{FF2B5EF4-FFF2-40B4-BE49-F238E27FC236}">
                  <a16:creationId xmlns:a16="http://schemas.microsoft.com/office/drawing/2014/main" id="{57C0661D-20B4-45E2-9378-C9773365149D}"/>
                </a:ext>
              </a:extLst>
            </p:cNvPr>
            <p:cNvSpPr/>
            <p:nvPr/>
          </p:nvSpPr>
          <p:spPr>
            <a:xfrm flipH="1">
              <a:off x="-330472" y="2925914"/>
              <a:ext cx="5002279" cy="2217592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23;p45">
            <a:extLst>
              <a:ext uri="{FF2B5EF4-FFF2-40B4-BE49-F238E27FC236}">
                <a16:creationId xmlns:a16="http://schemas.microsoft.com/office/drawing/2014/main" id="{CE0FFAD7-088E-48E3-AB1F-BB7C7B80F483}"/>
              </a:ext>
            </a:extLst>
          </p:cNvPr>
          <p:cNvGrpSpPr/>
          <p:nvPr/>
        </p:nvGrpSpPr>
        <p:grpSpPr>
          <a:xfrm>
            <a:off x="5429014" y="3466352"/>
            <a:ext cx="3714986" cy="1701907"/>
            <a:chOff x="3764850" y="4321538"/>
            <a:chExt cx="1275050" cy="584125"/>
          </a:xfrm>
        </p:grpSpPr>
        <p:sp>
          <p:nvSpPr>
            <p:cNvPr id="51" name="Google Shape;524;p45">
              <a:extLst>
                <a:ext uri="{FF2B5EF4-FFF2-40B4-BE49-F238E27FC236}">
                  <a16:creationId xmlns:a16="http://schemas.microsoft.com/office/drawing/2014/main" id="{B4576581-B163-449A-9140-75CB29B43010}"/>
                </a:ext>
              </a:extLst>
            </p:cNvPr>
            <p:cNvSpPr/>
            <p:nvPr/>
          </p:nvSpPr>
          <p:spPr>
            <a:xfrm>
              <a:off x="3764850" y="4321538"/>
              <a:ext cx="1275050" cy="516550"/>
            </a:xfrm>
            <a:custGeom>
              <a:avLst/>
              <a:gdLst/>
              <a:ahLst/>
              <a:cxnLst/>
              <a:rect l="l" t="t" r="r" b="b"/>
              <a:pathLst>
                <a:path w="51002" h="20662" extrusionOk="0">
                  <a:moveTo>
                    <a:pt x="14085" y="7130"/>
                  </a:moveTo>
                  <a:lnTo>
                    <a:pt x="14114" y="7146"/>
                  </a:lnTo>
                  <a:cubicBezTo>
                    <a:pt x="14098" y="7147"/>
                    <a:pt x="14082" y="7148"/>
                    <a:pt x="14066" y="7149"/>
                  </a:cubicBezTo>
                  <a:lnTo>
                    <a:pt x="14066" y="7149"/>
                  </a:lnTo>
                  <a:cubicBezTo>
                    <a:pt x="14072" y="7143"/>
                    <a:pt x="14078" y="7136"/>
                    <a:pt x="14085" y="7130"/>
                  </a:cubicBezTo>
                  <a:close/>
                  <a:moveTo>
                    <a:pt x="32915" y="0"/>
                  </a:moveTo>
                  <a:cubicBezTo>
                    <a:pt x="29975" y="0"/>
                    <a:pt x="26590" y="174"/>
                    <a:pt x="22841" y="633"/>
                  </a:cubicBezTo>
                  <a:cubicBezTo>
                    <a:pt x="22841" y="633"/>
                    <a:pt x="18791" y="2383"/>
                    <a:pt x="14085" y="7130"/>
                  </a:cubicBezTo>
                  <a:lnTo>
                    <a:pt x="14085" y="7130"/>
                  </a:lnTo>
                  <a:lnTo>
                    <a:pt x="4695" y="2042"/>
                  </a:lnTo>
                  <a:lnTo>
                    <a:pt x="5544" y="2956"/>
                  </a:lnTo>
                  <a:cubicBezTo>
                    <a:pt x="5544" y="2956"/>
                    <a:pt x="10013" y="7158"/>
                    <a:pt x="13778" y="7158"/>
                  </a:cubicBezTo>
                  <a:cubicBezTo>
                    <a:pt x="13874" y="7158"/>
                    <a:pt x="13970" y="7155"/>
                    <a:pt x="14066" y="7149"/>
                  </a:cubicBezTo>
                  <a:lnTo>
                    <a:pt x="14066" y="7149"/>
                  </a:lnTo>
                  <a:cubicBezTo>
                    <a:pt x="14063" y="7152"/>
                    <a:pt x="14059" y="7155"/>
                    <a:pt x="14056" y="7159"/>
                  </a:cubicBezTo>
                  <a:cubicBezTo>
                    <a:pt x="14056" y="7159"/>
                    <a:pt x="3515" y="7962"/>
                    <a:pt x="1858" y="13483"/>
                  </a:cubicBezTo>
                  <a:cubicBezTo>
                    <a:pt x="1858" y="13483"/>
                    <a:pt x="929" y="13483"/>
                    <a:pt x="778" y="14487"/>
                  </a:cubicBezTo>
                  <a:lnTo>
                    <a:pt x="778" y="17738"/>
                  </a:lnTo>
                  <a:lnTo>
                    <a:pt x="778" y="19030"/>
                  </a:lnTo>
                  <a:cubicBezTo>
                    <a:pt x="348" y="19030"/>
                    <a:pt x="1" y="19378"/>
                    <a:pt x="1" y="19808"/>
                  </a:cubicBezTo>
                  <a:lnTo>
                    <a:pt x="1" y="19883"/>
                  </a:lnTo>
                  <a:cubicBezTo>
                    <a:pt x="1" y="20312"/>
                    <a:pt x="348" y="20661"/>
                    <a:pt x="778" y="20661"/>
                  </a:cubicBezTo>
                  <a:lnTo>
                    <a:pt x="49722" y="20661"/>
                  </a:lnTo>
                  <a:cubicBezTo>
                    <a:pt x="50429" y="20661"/>
                    <a:pt x="51001" y="20088"/>
                    <a:pt x="51001" y="19381"/>
                  </a:cubicBezTo>
                  <a:lnTo>
                    <a:pt x="51001" y="17775"/>
                  </a:lnTo>
                  <a:lnTo>
                    <a:pt x="51001" y="15959"/>
                  </a:lnTo>
                  <a:cubicBezTo>
                    <a:pt x="51001" y="15374"/>
                    <a:pt x="50642" y="14849"/>
                    <a:pt x="50098" y="14637"/>
                  </a:cubicBezTo>
                  <a:lnTo>
                    <a:pt x="50098" y="14502"/>
                  </a:lnTo>
                  <a:cubicBezTo>
                    <a:pt x="50098" y="12564"/>
                    <a:pt x="49729" y="10641"/>
                    <a:pt x="48976" y="8858"/>
                  </a:cubicBezTo>
                  <a:cubicBezTo>
                    <a:pt x="48737" y="8292"/>
                    <a:pt x="48454" y="7728"/>
                    <a:pt x="48124" y="7208"/>
                  </a:cubicBezTo>
                  <a:cubicBezTo>
                    <a:pt x="46651" y="4899"/>
                    <a:pt x="45714" y="2121"/>
                    <a:pt x="45714" y="2121"/>
                  </a:cubicBezTo>
                  <a:cubicBezTo>
                    <a:pt x="45714" y="2121"/>
                    <a:pt x="45664" y="1843"/>
                    <a:pt x="45380" y="1536"/>
                  </a:cubicBezTo>
                  <a:cubicBezTo>
                    <a:pt x="44999" y="1125"/>
                    <a:pt x="40398" y="0"/>
                    <a:pt x="3291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5;p45">
              <a:extLst>
                <a:ext uri="{FF2B5EF4-FFF2-40B4-BE49-F238E27FC236}">
                  <a16:creationId xmlns:a16="http://schemas.microsoft.com/office/drawing/2014/main" id="{EBC26E89-C42F-44D9-B5EB-A2D26ECB13B2}"/>
                </a:ext>
              </a:extLst>
            </p:cNvPr>
            <p:cNvSpPr/>
            <p:nvPr/>
          </p:nvSpPr>
          <p:spPr>
            <a:xfrm>
              <a:off x="4277275" y="4378488"/>
              <a:ext cx="508825" cy="154225"/>
            </a:xfrm>
            <a:custGeom>
              <a:avLst/>
              <a:gdLst/>
              <a:ahLst/>
              <a:cxnLst/>
              <a:rect l="l" t="t" r="r" b="b"/>
              <a:pathLst>
                <a:path w="20353" h="6169" extrusionOk="0">
                  <a:moveTo>
                    <a:pt x="6931" y="0"/>
                  </a:moveTo>
                  <a:cubicBezTo>
                    <a:pt x="5849" y="1611"/>
                    <a:pt x="4555" y="3071"/>
                    <a:pt x="2895" y="4257"/>
                  </a:cubicBezTo>
                  <a:cubicBezTo>
                    <a:pt x="1944" y="4941"/>
                    <a:pt x="978" y="5578"/>
                    <a:pt x="0" y="6168"/>
                  </a:cubicBezTo>
                  <a:lnTo>
                    <a:pt x="4570" y="6168"/>
                  </a:lnTo>
                  <a:cubicBezTo>
                    <a:pt x="5193" y="5668"/>
                    <a:pt x="5789" y="5128"/>
                    <a:pt x="6358" y="4558"/>
                  </a:cubicBezTo>
                  <a:cubicBezTo>
                    <a:pt x="7646" y="3271"/>
                    <a:pt x="8620" y="1866"/>
                    <a:pt x="9800" y="482"/>
                  </a:cubicBezTo>
                  <a:cubicBezTo>
                    <a:pt x="9642" y="194"/>
                    <a:pt x="9339" y="0"/>
                    <a:pt x="8991" y="0"/>
                  </a:cubicBezTo>
                  <a:close/>
                  <a:moveTo>
                    <a:pt x="17746" y="0"/>
                  </a:moveTo>
                  <a:cubicBezTo>
                    <a:pt x="16730" y="1579"/>
                    <a:pt x="15506" y="3023"/>
                    <a:pt x="13838" y="4157"/>
                  </a:cubicBezTo>
                  <a:cubicBezTo>
                    <a:pt x="13040" y="4703"/>
                    <a:pt x="12225" y="5118"/>
                    <a:pt x="11403" y="5480"/>
                  </a:cubicBezTo>
                  <a:cubicBezTo>
                    <a:pt x="11420" y="5863"/>
                    <a:pt x="11732" y="6168"/>
                    <a:pt x="12117" y="6168"/>
                  </a:cubicBezTo>
                  <a:lnTo>
                    <a:pt x="14667" y="6168"/>
                  </a:lnTo>
                  <a:cubicBezTo>
                    <a:pt x="15852" y="5436"/>
                    <a:pt x="17057" y="4697"/>
                    <a:pt x="18306" y="3856"/>
                  </a:cubicBezTo>
                  <a:cubicBezTo>
                    <a:pt x="19209" y="3254"/>
                    <a:pt x="19911" y="2495"/>
                    <a:pt x="20353" y="1596"/>
                  </a:cubicBezTo>
                  <a:lnTo>
                    <a:pt x="19543" y="331"/>
                  </a:lnTo>
                  <a:cubicBezTo>
                    <a:pt x="19412" y="124"/>
                    <a:pt x="19184" y="0"/>
                    <a:pt x="18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26;p45">
              <a:extLst>
                <a:ext uri="{FF2B5EF4-FFF2-40B4-BE49-F238E27FC236}">
                  <a16:creationId xmlns:a16="http://schemas.microsoft.com/office/drawing/2014/main" id="{FE56A6AA-7942-47A5-B76B-8B32E22B5555}"/>
                </a:ext>
              </a:extLst>
            </p:cNvPr>
            <p:cNvSpPr/>
            <p:nvPr/>
          </p:nvSpPr>
          <p:spPr>
            <a:xfrm>
              <a:off x="4185775" y="4378488"/>
              <a:ext cx="798925" cy="154225"/>
            </a:xfrm>
            <a:custGeom>
              <a:avLst/>
              <a:gdLst/>
              <a:ahLst/>
              <a:cxnLst/>
              <a:rect l="l" t="t" r="r" b="b"/>
              <a:pathLst>
                <a:path w="31957" h="6169" extrusionOk="0">
                  <a:moveTo>
                    <a:pt x="15777" y="0"/>
                  </a:moveTo>
                  <a:cubicBezTo>
                    <a:pt x="15381" y="0"/>
                    <a:pt x="15061" y="322"/>
                    <a:pt x="15061" y="719"/>
                  </a:cubicBezTo>
                  <a:lnTo>
                    <a:pt x="15061" y="5449"/>
                  </a:lnTo>
                  <a:cubicBezTo>
                    <a:pt x="15061" y="5459"/>
                    <a:pt x="15061" y="5470"/>
                    <a:pt x="15063" y="5480"/>
                  </a:cubicBezTo>
                  <a:cubicBezTo>
                    <a:pt x="15885" y="5118"/>
                    <a:pt x="16700" y="4703"/>
                    <a:pt x="17498" y="4157"/>
                  </a:cubicBezTo>
                  <a:cubicBezTo>
                    <a:pt x="19166" y="3023"/>
                    <a:pt x="20390" y="1579"/>
                    <a:pt x="21406" y="0"/>
                  </a:cubicBezTo>
                  <a:close/>
                  <a:moveTo>
                    <a:pt x="24014" y="1596"/>
                  </a:moveTo>
                  <a:cubicBezTo>
                    <a:pt x="23571" y="2495"/>
                    <a:pt x="22869" y="3254"/>
                    <a:pt x="21966" y="3856"/>
                  </a:cubicBezTo>
                  <a:cubicBezTo>
                    <a:pt x="20717" y="4697"/>
                    <a:pt x="19512" y="5436"/>
                    <a:pt x="18327" y="6167"/>
                  </a:cubicBezTo>
                  <a:lnTo>
                    <a:pt x="25070" y="6167"/>
                  </a:lnTo>
                  <a:cubicBezTo>
                    <a:pt x="25466" y="6167"/>
                    <a:pt x="25787" y="5846"/>
                    <a:pt x="25787" y="5447"/>
                  </a:cubicBezTo>
                  <a:lnTo>
                    <a:pt x="25787" y="4575"/>
                  </a:lnTo>
                  <a:cubicBezTo>
                    <a:pt x="25787" y="4437"/>
                    <a:pt x="25747" y="4301"/>
                    <a:pt x="25672" y="4185"/>
                  </a:cubicBezTo>
                  <a:lnTo>
                    <a:pt x="24014" y="1596"/>
                  </a:lnTo>
                  <a:close/>
                  <a:moveTo>
                    <a:pt x="6773" y="0"/>
                  </a:moveTo>
                  <a:cubicBezTo>
                    <a:pt x="6636" y="0"/>
                    <a:pt x="6499" y="33"/>
                    <a:pt x="6374" y="92"/>
                  </a:cubicBezTo>
                  <a:cubicBezTo>
                    <a:pt x="4944" y="779"/>
                    <a:pt x="351" y="4965"/>
                    <a:pt x="154" y="5505"/>
                  </a:cubicBezTo>
                  <a:cubicBezTo>
                    <a:pt x="1" y="5924"/>
                    <a:pt x="370" y="6084"/>
                    <a:pt x="586" y="6140"/>
                  </a:cubicBezTo>
                  <a:cubicBezTo>
                    <a:pt x="660" y="6158"/>
                    <a:pt x="736" y="6168"/>
                    <a:pt x="812" y="6168"/>
                  </a:cubicBezTo>
                  <a:lnTo>
                    <a:pt x="3660" y="6168"/>
                  </a:lnTo>
                  <a:cubicBezTo>
                    <a:pt x="4638" y="5578"/>
                    <a:pt x="5604" y="4941"/>
                    <a:pt x="6555" y="4257"/>
                  </a:cubicBezTo>
                  <a:cubicBezTo>
                    <a:pt x="8215" y="3071"/>
                    <a:pt x="9509" y="1611"/>
                    <a:pt x="10591" y="0"/>
                  </a:cubicBezTo>
                  <a:close/>
                  <a:moveTo>
                    <a:pt x="13460" y="482"/>
                  </a:moveTo>
                  <a:cubicBezTo>
                    <a:pt x="12280" y="1866"/>
                    <a:pt x="11306" y="3271"/>
                    <a:pt x="10018" y="4558"/>
                  </a:cubicBezTo>
                  <a:cubicBezTo>
                    <a:pt x="9449" y="5128"/>
                    <a:pt x="8853" y="5668"/>
                    <a:pt x="8230" y="6168"/>
                  </a:cubicBezTo>
                  <a:lnTo>
                    <a:pt x="12661" y="6168"/>
                  </a:lnTo>
                  <a:cubicBezTo>
                    <a:pt x="13170" y="6168"/>
                    <a:pt x="13584" y="5753"/>
                    <a:pt x="13584" y="5240"/>
                  </a:cubicBezTo>
                  <a:lnTo>
                    <a:pt x="13584" y="1279"/>
                  </a:lnTo>
                  <a:cubicBezTo>
                    <a:pt x="13584" y="1128"/>
                    <a:pt x="13580" y="995"/>
                    <a:pt x="13573" y="876"/>
                  </a:cubicBezTo>
                  <a:cubicBezTo>
                    <a:pt x="13565" y="734"/>
                    <a:pt x="13525" y="599"/>
                    <a:pt x="13460" y="482"/>
                  </a:cubicBezTo>
                  <a:close/>
                  <a:moveTo>
                    <a:pt x="28998" y="181"/>
                  </a:moveTo>
                  <a:cubicBezTo>
                    <a:pt x="28998" y="181"/>
                    <a:pt x="28212" y="1713"/>
                    <a:pt x="29198" y="3655"/>
                  </a:cubicBezTo>
                  <a:cubicBezTo>
                    <a:pt x="30181" y="5596"/>
                    <a:pt x="31957" y="6168"/>
                    <a:pt x="31957" y="6168"/>
                  </a:cubicBezTo>
                  <a:lnTo>
                    <a:pt x="2899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27;p45">
              <a:extLst>
                <a:ext uri="{FF2B5EF4-FFF2-40B4-BE49-F238E27FC236}">
                  <a16:creationId xmlns:a16="http://schemas.microsoft.com/office/drawing/2014/main" id="{D7DCFDB8-4CB0-4199-8C5F-65998BD31649}"/>
                </a:ext>
              </a:extLst>
            </p:cNvPr>
            <p:cNvSpPr/>
            <p:nvPr/>
          </p:nvSpPr>
          <p:spPr>
            <a:xfrm>
              <a:off x="4955250" y="4549338"/>
              <a:ext cx="53350" cy="64850"/>
            </a:xfrm>
            <a:custGeom>
              <a:avLst/>
              <a:gdLst/>
              <a:ahLst/>
              <a:cxnLst/>
              <a:rect l="l" t="t" r="r" b="b"/>
              <a:pathLst>
                <a:path w="2134" h="2594" extrusionOk="0">
                  <a:moveTo>
                    <a:pt x="628" y="0"/>
                  </a:moveTo>
                  <a:cubicBezTo>
                    <a:pt x="386" y="0"/>
                    <a:pt x="178" y="174"/>
                    <a:pt x="134" y="411"/>
                  </a:cubicBezTo>
                  <a:cubicBezTo>
                    <a:pt x="45" y="906"/>
                    <a:pt x="0" y="1699"/>
                    <a:pt x="556" y="1931"/>
                  </a:cubicBezTo>
                  <a:cubicBezTo>
                    <a:pt x="1378" y="2276"/>
                    <a:pt x="2133" y="2594"/>
                    <a:pt x="2133" y="2594"/>
                  </a:cubicBezTo>
                  <a:cubicBezTo>
                    <a:pt x="2133" y="2594"/>
                    <a:pt x="1962" y="782"/>
                    <a:pt x="1392" y="0"/>
                  </a:cubicBezTo>
                  <a:close/>
                </a:path>
              </a:pathLst>
            </a:custGeom>
            <a:solidFill>
              <a:srgbClr val="B4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28;p45">
              <a:extLst>
                <a:ext uri="{FF2B5EF4-FFF2-40B4-BE49-F238E27FC236}">
                  <a16:creationId xmlns:a16="http://schemas.microsoft.com/office/drawing/2014/main" id="{27812711-EC22-48A6-8CCA-92BBEC9A5C23}"/>
                </a:ext>
              </a:extLst>
            </p:cNvPr>
            <p:cNvSpPr/>
            <p:nvPr/>
          </p:nvSpPr>
          <p:spPr>
            <a:xfrm>
              <a:off x="3786800" y="4595538"/>
              <a:ext cx="1244925" cy="233125"/>
            </a:xfrm>
            <a:custGeom>
              <a:avLst/>
              <a:gdLst/>
              <a:ahLst/>
              <a:cxnLst/>
              <a:rect l="l" t="t" r="r" b="b"/>
              <a:pathLst>
                <a:path w="49797" h="9325" extrusionOk="0">
                  <a:moveTo>
                    <a:pt x="13676" y="1"/>
                  </a:moveTo>
                  <a:lnTo>
                    <a:pt x="13676" y="52"/>
                  </a:lnTo>
                  <a:lnTo>
                    <a:pt x="46819" y="52"/>
                  </a:lnTo>
                  <a:lnTo>
                    <a:pt x="46819" y="1"/>
                  </a:lnTo>
                  <a:close/>
                  <a:moveTo>
                    <a:pt x="7697" y="8"/>
                  </a:moveTo>
                  <a:cubicBezTo>
                    <a:pt x="6751" y="959"/>
                    <a:pt x="5294" y="2148"/>
                    <a:pt x="3714" y="2418"/>
                  </a:cubicBezTo>
                  <a:cubicBezTo>
                    <a:pt x="3482" y="2457"/>
                    <a:pt x="3275" y="2472"/>
                    <a:pt x="3093" y="2472"/>
                  </a:cubicBezTo>
                  <a:cubicBezTo>
                    <a:pt x="2536" y="2472"/>
                    <a:pt x="2224" y="2331"/>
                    <a:pt x="2220" y="2329"/>
                  </a:cubicBezTo>
                  <a:lnTo>
                    <a:pt x="2198" y="2374"/>
                  </a:lnTo>
                  <a:cubicBezTo>
                    <a:pt x="2215" y="2383"/>
                    <a:pt x="2525" y="2524"/>
                    <a:pt x="3086" y="2524"/>
                  </a:cubicBezTo>
                  <a:cubicBezTo>
                    <a:pt x="3270" y="2524"/>
                    <a:pt x="3482" y="2508"/>
                    <a:pt x="3718" y="2469"/>
                  </a:cubicBezTo>
                  <a:cubicBezTo>
                    <a:pt x="5312" y="2197"/>
                    <a:pt x="6781" y="1000"/>
                    <a:pt x="7732" y="43"/>
                  </a:cubicBezTo>
                  <a:lnTo>
                    <a:pt x="7697" y="8"/>
                  </a:lnTo>
                  <a:close/>
                  <a:moveTo>
                    <a:pt x="44631" y="2202"/>
                  </a:moveTo>
                  <a:lnTo>
                    <a:pt x="44621" y="2251"/>
                  </a:lnTo>
                  <a:cubicBezTo>
                    <a:pt x="44652" y="2257"/>
                    <a:pt x="47650" y="2886"/>
                    <a:pt x="48292" y="5971"/>
                  </a:cubicBezTo>
                  <a:lnTo>
                    <a:pt x="48340" y="5961"/>
                  </a:lnTo>
                  <a:cubicBezTo>
                    <a:pt x="47692" y="2843"/>
                    <a:pt x="44662" y="2207"/>
                    <a:pt x="44631" y="2202"/>
                  </a:cubicBezTo>
                  <a:close/>
                  <a:moveTo>
                    <a:pt x="16340" y="8403"/>
                  </a:moveTo>
                  <a:lnTo>
                    <a:pt x="16340" y="8452"/>
                  </a:lnTo>
                  <a:lnTo>
                    <a:pt x="36383" y="8452"/>
                  </a:lnTo>
                  <a:lnTo>
                    <a:pt x="36383" y="8403"/>
                  </a:lnTo>
                  <a:close/>
                  <a:moveTo>
                    <a:pt x="9943" y="2127"/>
                  </a:moveTo>
                  <a:cubicBezTo>
                    <a:pt x="7160" y="2465"/>
                    <a:pt x="5967" y="4162"/>
                    <a:pt x="5456" y="5525"/>
                  </a:cubicBezTo>
                  <a:cubicBezTo>
                    <a:pt x="4946" y="6889"/>
                    <a:pt x="4998" y="8199"/>
                    <a:pt x="5011" y="8403"/>
                  </a:cubicBezTo>
                  <a:lnTo>
                    <a:pt x="0" y="8403"/>
                  </a:lnTo>
                  <a:lnTo>
                    <a:pt x="0" y="8453"/>
                  </a:lnTo>
                  <a:lnTo>
                    <a:pt x="5065" y="8453"/>
                  </a:lnTo>
                  <a:lnTo>
                    <a:pt x="5065" y="8452"/>
                  </a:lnTo>
                  <a:lnTo>
                    <a:pt x="5062" y="8425"/>
                  </a:lnTo>
                  <a:cubicBezTo>
                    <a:pt x="5062" y="8411"/>
                    <a:pt x="4956" y="7006"/>
                    <a:pt x="5504" y="5542"/>
                  </a:cubicBezTo>
                  <a:cubicBezTo>
                    <a:pt x="6009" y="4192"/>
                    <a:pt x="7191" y="2511"/>
                    <a:pt x="9948" y="2176"/>
                  </a:cubicBezTo>
                  <a:lnTo>
                    <a:pt x="9943" y="2127"/>
                  </a:lnTo>
                  <a:close/>
                  <a:moveTo>
                    <a:pt x="49162" y="4189"/>
                  </a:moveTo>
                  <a:lnTo>
                    <a:pt x="49126" y="4224"/>
                  </a:lnTo>
                  <a:cubicBezTo>
                    <a:pt x="49133" y="4230"/>
                    <a:pt x="49746" y="4859"/>
                    <a:pt x="49746" y="5516"/>
                  </a:cubicBezTo>
                  <a:lnTo>
                    <a:pt x="49746" y="7894"/>
                  </a:lnTo>
                  <a:cubicBezTo>
                    <a:pt x="49746" y="8267"/>
                    <a:pt x="49600" y="8617"/>
                    <a:pt x="49336" y="8880"/>
                  </a:cubicBezTo>
                  <a:cubicBezTo>
                    <a:pt x="49082" y="9135"/>
                    <a:pt x="48745" y="9273"/>
                    <a:pt x="48391" y="9273"/>
                  </a:cubicBezTo>
                  <a:cubicBezTo>
                    <a:pt x="48384" y="9274"/>
                    <a:pt x="48376" y="9274"/>
                    <a:pt x="48369" y="9274"/>
                  </a:cubicBezTo>
                  <a:cubicBezTo>
                    <a:pt x="48352" y="9274"/>
                    <a:pt x="48334" y="9273"/>
                    <a:pt x="48317" y="9272"/>
                  </a:cubicBezTo>
                  <a:lnTo>
                    <a:pt x="48314" y="9323"/>
                  </a:lnTo>
                  <a:cubicBezTo>
                    <a:pt x="48341" y="9324"/>
                    <a:pt x="48365" y="9324"/>
                    <a:pt x="48391" y="9324"/>
                  </a:cubicBezTo>
                  <a:cubicBezTo>
                    <a:pt x="48759" y="9324"/>
                    <a:pt x="49107" y="9179"/>
                    <a:pt x="49373" y="8916"/>
                  </a:cubicBezTo>
                  <a:cubicBezTo>
                    <a:pt x="49646" y="8643"/>
                    <a:pt x="49797" y="8280"/>
                    <a:pt x="49797" y="7894"/>
                  </a:cubicBezTo>
                  <a:lnTo>
                    <a:pt x="49797" y="5516"/>
                  </a:lnTo>
                  <a:cubicBezTo>
                    <a:pt x="49797" y="4838"/>
                    <a:pt x="49188" y="4214"/>
                    <a:pt x="49162" y="41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29;p45">
              <a:extLst>
                <a:ext uri="{FF2B5EF4-FFF2-40B4-BE49-F238E27FC236}">
                  <a16:creationId xmlns:a16="http://schemas.microsoft.com/office/drawing/2014/main" id="{A71A3266-DA68-4178-A99A-D251F1DB37C0}"/>
                </a:ext>
              </a:extLst>
            </p:cNvPr>
            <p:cNvSpPr/>
            <p:nvPr/>
          </p:nvSpPr>
          <p:spPr>
            <a:xfrm>
              <a:off x="3784300" y="4522588"/>
              <a:ext cx="1198175" cy="383075"/>
            </a:xfrm>
            <a:custGeom>
              <a:avLst/>
              <a:gdLst/>
              <a:ahLst/>
              <a:cxnLst/>
              <a:rect l="l" t="t" r="r" b="b"/>
              <a:pathLst>
                <a:path w="47927" h="15323" extrusionOk="0">
                  <a:moveTo>
                    <a:pt x="12362" y="0"/>
                  </a:moveTo>
                  <a:lnTo>
                    <a:pt x="12362" y="0"/>
                  </a:lnTo>
                  <a:cubicBezTo>
                    <a:pt x="8149" y="112"/>
                    <a:pt x="3445" y="2543"/>
                    <a:pt x="3445" y="2543"/>
                  </a:cubicBezTo>
                  <a:cubicBezTo>
                    <a:pt x="9540" y="2402"/>
                    <a:pt x="12362" y="0"/>
                    <a:pt x="12362" y="0"/>
                  </a:cubicBezTo>
                  <a:close/>
                  <a:moveTo>
                    <a:pt x="291" y="6009"/>
                  </a:moveTo>
                  <a:cubicBezTo>
                    <a:pt x="192" y="6009"/>
                    <a:pt x="105" y="6072"/>
                    <a:pt x="74" y="6166"/>
                  </a:cubicBezTo>
                  <a:cubicBezTo>
                    <a:pt x="31" y="6297"/>
                    <a:pt x="0" y="6444"/>
                    <a:pt x="0" y="6444"/>
                  </a:cubicBezTo>
                  <a:lnTo>
                    <a:pt x="0" y="10863"/>
                  </a:lnTo>
                  <a:lnTo>
                    <a:pt x="2024" y="10863"/>
                  </a:lnTo>
                  <a:cubicBezTo>
                    <a:pt x="2287" y="10863"/>
                    <a:pt x="2500" y="10649"/>
                    <a:pt x="2500" y="10386"/>
                  </a:cubicBezTo>
                  <a:lnTo>
                    <a:pt x="2500" y="6485"/>
                  </a:lnTo>
                  <a:cubicBezTo>
                    <a:pt x="2500" y="6222"/>
                    <a:pt x="2287" y="6009"/>
                    <a:pt x="2024" y="6009"/>
                  </a:cubicBezTo>
                  <a:close/>
                  <a:moveTo>
                    <a:pt x="10263" y="5879"/>
                  </a:moveTo>
                  <a:cubicBezTo>
                    <a:pt x="7695" y="5879"/>
                    <a:pt x="5612" y="7961"/>
                    <a:pt x="5612" y="10530"/>
                  </a:cubicBezTo>
                  <a:cubicBezTo>
                    <a:pt x="5612" y="13099"/>
                    <a:pt x="7694" y="15182"/>
                    <a:pt x="10263" y="15182"/>
                  </a:cubicBezTo>
                  <a:cubicBezTo>
                    <a:pt x="12833" y="15182"/>
                    <a:pt x="14915" y="13099"/>
                    <a:pt x="14915" y="10530"/>
                  </a:cubicBezTo>
                  <a:cubicBezTo>
                    <a:pt x="14915" y="7961"/>
                    <a:pt x="12833" y="5879"/>
                    <a:pt x="10263" y="5879"/>
                  </a:cubicBezTo>
                  <a:close/>
                  <a:moveTo>
                    <a:pt x="43275" y="6019"/>
                  </a:moveTo>
                  <a:cubicBezTo>
                    <a:pt x="40707" y="6019"/>
                    <a:pt x="38623" y="8101"/>
                    <a:pt x="38623" y="10670"/>
                  </a:cubicBezTo>
                  <a:cubicBezTo>
                    <a:pt x="38623" y="13239"/>
                    <a:pt x="40707" y="15322"/>
                    <a:pt x="43275" y="15322"/>
                  </a:cubicBezTo>
                  <a:cubicBezTo>
                    <a:pt x="45845" y="15322"/>
                    <a:pt x="47927" y="13239"/>
                    <a:pt x="47927" y="10670"/>
                  </a:cubicBezTo>
                  <a:cubicBezTo>
                    <a:pt x="47927" y="8101"/>
                    <a:pt x="45845" y="6019"/>
                    <a:pt x="43275" y="60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30;p45">
              <a:extLst>
                <a:ext uri="{FF2B5EF4-FFF2-40B4-BE49-F238E27FC236}">
                  <a16:creationId xmlns:a16="http://schemas.microsoft.com/office/drawing/2014/main" id="{B777DAEE-F47A-44BD-8596-F5AE888672F5}"/>
                </a:ext>
              </a:extLst>
            </p:cNvPr>
            <p:cNvSpPr/>
            <p:nvPr/>
          </p:nvSpPr>
          <p:spPr>
            <a:xfrm>
              <a:off x="3784300" y="4569313"/>
              <a:ext cx="1169825" cy="307975"/>
            </a:xfrm>
            <a:custGeom>
              <a:avLst/>
              <a:gdLst/>
              <a:ahLst/>
              <a:cxnLst/>
              <a:rect l="l" t="t" r="r" b="b"/>
              <a:pathLst>
                <a:path w="46793" h="12319" extrusionOk="0">
                  <a:moveTo>
                    <a:pt x="27085" y="506"/>
                  </a:moveTo>
                  <a:cubicBezTo>
                    <a:pt x="26846" y="506"/>
                    <a:pt x="26650" y="702"/>
                    <a:pt x="26650" y="941"/>
                  </a:cubicBezTo>
                  <a:cubicBezTo>
                    <a:pt x="26650" y="1180"/>
                    <a:pt x="26846" y="1376"/>
                    <a:pt x="27085" y="1376"/>
                  </a:cubicBezTo>
                  <a:lnTo>
                    <a:pt x="28935" y="1376"/>
                  </a:lnTo>
                  <a:cubicBezTo>
                    <a:pt x="29174" y="1376"/>
                    <a:pt x="29371" y="1180"/>
                    <a:pt x="29371" y="941"/>
                  </a:cubicBezTo>
                  <a:cubicBezTo>
                    <a:pt x="29371" y="702"/>
                    <a:pt x="29174" y="506"/>
                    <a:pt x="28935" y="506"/>
                  </a:cubicBezTo>
                  <a:close/>
                  <a:moveTo>
                    <a:pt x="40116" y="506"/>
                  </a:moveTo>
                  <a:cubicBezTo>
                    <a:pt x="39877" y="506"/>
                    <a:pt x="39680" y="702"/>
                    <a:pt x="39680" y="941"/>
                  </a:cubicBezTo>
                  <a:cubicBezTo>
                    <a:pt x="39680" y="1180"/>
                    <a:pt x="39877" y="1376"/>
                    <a:pt x="40116" y="1376"/>
                  </a:cubicBezTo>
                  <a:lnTo>
                    <a:pt x="41965" y="1376"/>
                  </a:lnTo>
                  <a:cubicBezTo>
                    <a:pt x="42205" y="1376"/>
                    <a:pt x="42400" y="1180"/>
                    <a:pt x="42400" y="941"/>
                  </a:cubicBezTo>
                  <a:cubicBezTo>
                    <a:pt x="42400" y="702"/>
                    <a:pt x="42205" y="506"/>
                    <a:pt x="41965" y="506"/>
                  </a:cubicBezTo>
                  <a:close/>
                  <a:moveTo>
                    <a:pt x="6738" y="1"/>
                  </a:moveTo>
                  <a:cubicBezTo>
                    <a:pt x="6174" y="1"/>
                    <a:pt x="5485" y="98"/>
                    <a:pt x="4954" y="191"/>
                  </a:cubicBezTo>
                  <a:cubicBezTo>
                    <a:pt x="4184" y="326"/>
                    <a:pt x="3477" y="721"/>
                    <a:pt x="2984" y="1328"/>
                  </a:cubicBezTo>
                  <a:cubicBezTo>
                    <a:pt x="2669" y="1717"/>
                    <a:pt x="2433" y="2193"/>
                    <a:pt x="2519" y="2702"/>
                  </a:cubicBezTo>
                  <a:cubicBezTo>
                    <a:pt x="2561" y="2947"/>
                    <a:pt x="2779" y="3051"/>
                    <a:pt x="3104" y="3051"/>
                  </a:cubicBezTo>
                  <a:cubicBezTo>
                    <a:pt x="4466" y="3051"/>
                    <a:pt x="7705" y="1243"/>
                    <a:pt x="7773" y="459"/>
                  </a:cubicBezTo>
                  <a:cubicBezTo>
                    <a:pt x="7803" y="112"/>
                    <a:pt x="7342" y="1"/>
                    <a:pt x="6738" y="1"/>
                  </a:cubicBezTo>
                  <a:close/>
                  <a:moveTo>
                    <a:pt x="10368" y="5487"/>
                  </a:moveTo>
                  <a:cubicBezTo>
                    <a:pt x="10461" y="5487"/>
                    <a:pt x="10530" y="5866"/>
                    <a:pt x="10509" y="6263"/>
                  </a:cubicBezTo>
                  <a:lnTo>
                    <a:pt x="10487" y="6670"/>
                  </a:lnTo>
                  <a:cubicBezTo>
                    <a:pt x="10406" y="6660"/>
                    <a:pt x="10323" y="6654"/>
                    <a:pt x="10239" y="6654"/>
                  </a:cubicBezTo>
                  <a:cubicBezTo>
                    <a:pt x="10171" y="6654"/>
                    <a:pt x="10106" y="6659"/>
                    <a:pt x="10041" y="6664"/>
                  </a:cubicBezTo>
                  <a:lnTo>
                    <a:pt x="10019" y="6271"/>
                  </a:lnTo>
                  <a:cubicBezTo>
                    <a:pt x="9995" y="5873"/>
                    <a:pt x="10064" y="5487"/>
                    <a:pt x="10159" y="5487"/>
                  </a:cubicBezTo>
                  <a:close/>
                  <a:moveTo>
                    <a:pt x="43379" y="5625"/>
                  </a:moveTo>
                  <a:cubicBezTo>
                    <a:pt x="43473" y="5625"/>
                    <a:pt x="43542" y="6006"/>
                    <a:pt x="43521" y="6401"/>
                  </a:cubicBezTo>
                  <a:lnTo>
                    <a:pt x="43498" y="6810"/>
                  </a:lnTo>
                  <a:cubicBezTo>
                    <a:pt x="43418" y="6800"/>
                    <a:pt x="43334" y="6794"/>
                    <a:pt x="43251" y="6794"/>
                  </a:cubicBezTo>
                  <a:cubicBezTo>
                    <a:pt x="43184" y="6794"/>
                    <a:pt x="43118" y="6798"/>
                    <a:pt x="43053" y="6804"/>
                  </a:cubicBezTo>
                  <a:lnTo>
                    <a:pt x="43030" y="6411"/>
                  </a:lnTo>
                  <a:cubicBezTo>
                    <a:pt x="43006" y="6013"/>
                    <a:pt x="43076" y="5625"/>
                    <a:pt x="43170" y="5625"/>
                  </a:cubicBezTo>
                  <a:close/>
                  <a:moveTo>
                    <a:pt x="11176" y="5620"/>
                  </a:moveTo>
                  <a:cubicBezTo>
                    <a:pt x="11180" y="5620"/>
                    <a:pt x="11184" y="5621"/>
                    <a:pt x="11188" y="5622"/>
                  </a:cubicBezTo>
                  <a:lnTo>
                    <a:pt x="11386" y="5689"/>
                  </a:lnTo>
                  <a:cubicBezTo>
                    <a:pt x="11473" y="5720"/>
                    <a:pt x="11417" y="6102"/>
                    <a:pt x="11268" y="6469"/>
                  </a:cubicBezTo>
                  <a:lnTo>
                    <a:pt x="11114" y="6855"/>
                  </a:lnTo>
                  <a:cubicBezTo>
                    <a:pt x="10981" y="6791"/>
                    <a:pt x="10841" y="6741"/>
                    <a:pt x="10694" y="6707"/>
                  </a:cubicBezTo>
                  <a:lnTo>
                    <a:pt x="10800" y="6319"/>
                  </a:lnTo>
                  <a:cubicBezTo>
                    <a:pt x="10903" y="5951"/>
                    <a:pt x="11081" y="5620"/>
                    <a:pt x="11176" y="5620"/>
                  </a:cubicBezTo>
                  <a:close/>
                  <a:moveTo>
                    <a:pt x="9204" y="5669"/>
                  </a:moveTo>
                  <a:cubicBezTo>
                    <a:pt x="9297" y="5669"/>
                    <a:pt x="9488" y="5983"/>
                    <a:pt x="9607" y="6340"/>
                  </a:cubicBezTo>
                  <a:lnTo>
                    <a:pt x="9735" y="6719"/>
                  </a:lnTo>
                  <a:cubicBezTo>
                    <a:pt x="9588" y="6757"/>
                    <a:pt x="9448" y="6811"/>
                    <a:pt x="9316" y="6879"/>
                  </a:cubicBezTo>
                  <a:lnTo>
                    <a:pt x="9155" y="6530"/>
                  </a:lnTo>
                  <a:cubicBezTo>
                    <a:pt x="8987" y="6168"/>
                    <a:pt x="8908" y="5784"/>
                    <a:pt x="8995" y="5748"/>
                  </a:cubicBezTo>
                  <a:lnTo>
                    <a:pt x="9190" y="5672"/>
                  </a:lnTo>
                  <a:cubicBezTo>
                    <a:pt x="9195" y="5670"/>
                    <a:pt x="9199" y="5669"/>
                    <a:pt x="9204" y="5669"/>
                  </a:cubicBezTo>
                  <a:close/>
                  <a:moveTo>
                    <a:pt x="44188" y="5759"/>
                  </a:moveTo>
                  <a:cubicBezTo>
                    <a:pt x="44192" y="5759"/>
                    <a:pt x="44196" y="5760"/>
                    <a:pt x="44199" y="5761"/>
                  </a:cubicBezTo>
                  <a:lnTo>
                    <a:pt x="44397" y="5829"/>
                  </a:lnTo>
                  <a:cubicBezTo>
                    <a:pt x="44485" y="5859"/>
                    <a:pt x="44428" y="6240"/>
                    <a:pt x="44280" y="6609"/>
                  </a:cubicBezTo>
                  <a:lnTo>
                    <a:pt x="44126" y="6995"/>
                  </a:lnTo>
                  <a:cubicBezTo>
                    <a:pt x="43993" y="6930"/>
                    <a:pt x="43853" y="6880"/>
                    <a:pt x="43706" y="6847"/>
                  </a:cubicBezTo>
                  <a:lnTo>
                    <a:pt x="43813" y="6459"/>
                  </a:lnTo>
                  <a:cubicBezTo>
                    <a:pt x="43915" y="6090"/>
                    <a:pt x="44094" y="5759"/>
                    <a:pt x="44188" y="5759"/>
                  </a:cubicBezTo>
                  <a:close/>
                  <a:moveTo>
                    <a:pt x="42215" y="5808"/>
                  </a:moveTo>
                  <a:cubicBezTo>
                    <a:pt x="42309" y="5808"/>
                    <a:pt x="42499" y="6122"/>
                    <a:pt x="42619" y="6480"/>
                  </a:cubicBezTo>
                  <a:lnTo>
                    <a:pt x="42746" y="6858"/>
                  </a:lnTo>
                  <a:cubicBezTo>
                    <a:pt x="42600" y="6896"/>
                    <a:pt x="42460" y="6951"/>
                    <a:pt x="42329" y="7018"/>
                  </a:cubicBezTo>
                  <a:lnTo>
                    <a:pt x="42329" y="7018"/>
                  </a:lnTo>
                  <a:lnTo>
                    <a:pt x="42167" y="6670"/>
                  </a:lnTo>
                  <a:cubicBezTo>
                    <a:pt x="41998" y="6308"/>
                    <a:pt x="41919" y="5922"/>
                    <a:pt x="42008" y="5888"/>
                  </a:cubicBezTo>
                  <a:lnTo>
                    <a:pt x="42202" y="5810"/>
                  </a:lnTo>
                  <a:cubicBezTo>
                    <a:pt x="42206" y="5809"/>
                    <a:pt x="42211" y="5808"/>
                    <a:pt x="42215" y="5808"/>
                  </a:cubicBezTo>
                  <a:close/>
                  <a:moveTo>
                    <a:pt x="12091" y="6074"/>
                  </a:moveTo>
                  <a:cubicBezTo>
                    <a:pt x="12102" y="6074"/>
                    <a:pt x="12111" y="6076"/>
                    <a:pt x="12118" y="6082"/>
                  </a:cubicBezTo>
                  <a:lnTo>
                    <a:pt x="12283" y="6209"/>
                  </a:lnTo>
                  <a:cubicBezTo>
                    <a:pt x="12357" y="6267"/>
                    <a:pt x="12180" y="6609"/>
                    <a:pt x="11921" y="6910"/>
                  </a:cubicBezTo>
                  <a:lnTo>
                    <a:pt x="11646" y="7231"/>
                  </a:lnTo>
                  <a:cubicBezTo>
                    <a:pt x="11541" y="7126"/>
                    <a:pt x="11424" y="7035"/>
                    <a:pt x="11297" y="6957"/>
                  </a:cubicBezTo>
                  <a:lnTo>
                    <a:pt x="11527" y="6619"/>
                  </a:lnTo>
                  <a:cubicBezTo>
                    <a:pt x="11731" y="6319"/>
                    <a:pt x="11989" y="6074"/>
                    <a:pt x="12091" y="6074"/>
                  </a:cubicBezTo>
                  <a:close/>
                  <a:moveTo>
                    <a:pt x="8313" y="6167"/>
                  </a:moveTo>
                  <a:cubicBezTo>
                    <a:pt x="8417" y="6167"/>
                    <a:pt x="8680" y="6393"/>
                    <a:pt x="8895" y="6675"/>
                  </a:cubicBezTo>
                  <a:lnTo>
                    <a:pt x="9132" y="6988"/>
                  </a:lnTo>
                  <a:cubicBezTo>
                    <a:pt x="9007" y="7070"/>
                    <a:pt x="8892" y="7167"/>
                    <a:pt x="8789" y="7275"/>
                  </a:cubicBezTo>
                  <a:lnTo>
                    <a:pt x="8528" y="7001"/>
                  </a:lnTo>
                  <a:cubicBezTo>
                    <a:pt x="8250" y="6712"/>
                    <a:pt x="8053" y="6373"/>
                    <a:pt x="8125" y="6312"/>
                  </a:cubicBezTo>
                  <a:lnTo>
                    <a:pt x="8284" y="6177"/>
                  </a:lnTo>
                  <a:cubicBezTo>
                    <a:pt x="8292" y="6170"/>
                    <a:pt x="8302" y="6167"/>
                    <a:pt x="8313" y="6167"/>
                  </a:cubicBezTo>
                  <a:close/>
                  <a:moveTo>
                    <a:pt x="45103" y="6214"/>
                  </a:moveTo>
                  <a:cubicBezTo>
                    <a:pt x="45113" y="6214"/>
                    <a:pt x="45122" y="6216"/>
                    <a:pt x="45129" y="6222"/>
                  </a:cubicBezTo>
                  <a:lnTo>
                    <a:pt x="45295" y="6349"/>
                  </a:lnTo>
                  <a:cubicBezTo>
                    <a:pt x="45368" y="6406"/>
                    <a:pt x="45192" y="6749"/>
                    <a:pt x="44933" y="7050"/>
                  </a:cubicBezTo>
                  <a:lnTo>
                    <a:pt x="44657" y="7371"/>
                  </a:lnTo>
                  <a:cubicBezTo>
                    <a:pt x="44553" y="7266"/>
                    <a:pt x="44435" y="7174"/>
                    <a:pt x="44308" y="7095"/>
                  </a:cubicBezTo>
                  <a:lnTo>
                    <a:pt x="44538" y="6757"/>
                  </a:lnTo>
                  <a:cubicBezTo>
                    <a:pt x="44742" y="6459"/>
                    <a:pt x="45001" y="6214"/>
                    <a:pt x="45103" y="6214"/>
                  </a:cubicBezTo>
                  <a:close/>
                  <a:moveTo>
                    <a:pt x="41325" y="6307"/>
                  </a:moveTo>
                  <a:cubicBezTo>
                    <a:pt x="41428" y="6307"/>
                    <a:pt x="41691" y="6533"/>
                    <a:pt x="41907" y="6815"/>
                  </a:cubicBezTo>
                  <a:lnTo>
                    <a:pt x="42144" y="7128"/>
                  </a:lnTo>
                  <a:cubicBezTo>
                    <a:pt x="42020" y="7210"/>
                    <a:pt x="41904" y="7306"/>
                    <a:pt x="41801" y="7415"/>
                  </a:cubicBezTo>
                  <a:lnTo>
                    <a:pt x="41539" y="7141"/>
                  </a:lnTo>
                  <a:cubicBezTo>
                    <a:pt x="41262" y="6852"/>
                    <a:pt x="41064" y="6513"/>
                    <a:pt x="41136" y="6452"/>
                  </a:cubicBezTo>
                  <a:lnTo>
                    <a:pt x="41296" y="6316"/>
                  </a:lnTo>
                  <a:cubicBezTo>
                    <a:pt x="41303" y="6310"/>
                    <a:pt x="41313" y="6307"/>
                    <a:pt x="41325" y="6307"/>
                  </a:cubicBezTo>
                  <a:close/>
                  <a:moveTo>
                    <a:pt x="12795" y="6796"/>
                  </a:moveTo>
                  <a:cubicBezTo>
                    <a:pt x="12822" y="6796"/>
                    <a:pt x="12841" y="6803"/>
                    <a:pt x="12850" y="6817"/>
                  </a:cubicBezTo>
                  <a:lnTo>
                    <a:pt x="12966" y="6991"/>
                  </a:lnTo>
                  <a:cubicBezTo>
                    <a:pt x="13017" y="7068"/>
                    <a:pt x="12740" y="7337"/>
                    <a:pt x="12398" y="7538"/>
                  </a:cubicBezTo>
                  <a:lnTo>
                    <a:pt x="12030" y="7755"/>
                  </a:lnTo>
                  <a:cubicBezTo>
                    <a:pt x="11962" y="7621"/>
                    <a:pt x="11880" y="7497"/>
                    <a:pt x="11786" y="7384"/>
                  </a:cubicBezTo>
                  <a:lnTo>
                    <a:pt x="11787" y="7384"/>
                  </a:lnTo>
                  <a:lnTo>
                    <a:pt x="12118" y="7135"/>
                  </a:lnTo>
                  <a:cubicBezTo>
                    <a:pt x="12380" y="6937"/>
                    <a:pt x="12671" y="6796"/>
                    <a:pt x="12795" y="6796"/>
                  </a:cubicBezTo>
                  <a:close/>
                  <a:moveTo>
                    <a:pt x="7652" y="6923"/>
                  </a:moveTo>
                  <a:cubicBezTo>
                    <a:pt x="7779" y="6923"/>
                    <a:pt x="8064" y="7046"/>
                    <a:pt x="8327" y="7222"/>
                  </a:cubicBezTo>
                  <a:lnTo>
                    <a:pt x="8649" y="7437"/>
                  </a:lnTo>
                  <a:cubicBezTo>
                    <a:pt x="8557" y="7556"/>
                    <a:pt x="8479" y="7685"/>
                    <a:pt x="8416" y="7822"/>
                  </a:cubicBezTo>
                  <a:lnTo>
                    <a:pt x="8085" y="7649"/>
                  </a:lnTo>
                  <a:cubicBezTo>
                    <a:pt x="7730" y="7466"/>
                    <a:pt x="7433" y="7208"/>
                    <a:pt x="7482" y="7126"/>
                  </a:cubicBezTo>
                  <a:lnTo>
                    <a:pt x="7589" y="6947"/>
                  </a:lnTo>
                  <a:cubicBezTo>
                    <a:pt x="7598" y="6931"/>
                    <a:pt x="7620" y="6923"/>
                    <a:pt x="7652" y="6923"/>
                  </a:cubicBezTo>
                  <a:close/>
                  <a:moveTo>
                    <a:pt x="45806" y="6936"/>
                  </a:moveTo>
                  <a:cubicBezTo>
                    <a:pt x="45833" y="6936"/>
                    <a:pt x="45852" y="6943"/>
                    <a:pt x="45862" y="6957"/>
                  </a:cubicBezTo>
                  <a:lnTo>
                    <a:pt x="45977" y="7131"/>
                  </a:lnTo>
                  <a:cubicBezTo>
                    <a:pt x="46028" y="7208"/>
                    <a:pt x="45751" y="7476"/>
                    <a:pt x="45409" y="7678"/>
                  </a:cubicBezTo>
                  <a:lnTo>
                    <a:pt x="45042" y="7894"/>
                  </a:lnTo>
                  <a:cubicBezTo>
                    <a:pt x="44974" y="7761"/>
                    <a:pt x="44892" y="7637"/>
                    <a:pt x="44797" y="7524"/>
                  </a:cubicBezTo>
                  <a:lnTo>
                    <a:pt x="44799" y="7524"/>
                  </a:lnTo>
                  <a:lnTo>
                    <a:pt x="45129" y="7275"/>
                  </a:lnTo>
                  <a:cubicBezTo>
                    <a:pt x="45392" y="7077"/>
                    <a:pt x="45682" y="6936"/>
                    <a:pt x="45806" y="6936"/>
                  </a:cubicBezTo>
                  <a:close/>
                  <a:moveTo>
                    <a:pt x="40664" y="7063"/>
                  </a:moveTo>
                  <a:cubicBezTo>
                    <a:pt x="40792" y="7063"/>
                    <a:pt x="41076" y="7185"/>
                    <a:pt x="41340" y="7362"/>
                  </a:cubicBezTo>
                  <a:lnTo>
                    <a:pt x="41661" y="7577"/>
                  </a:lnTo>
                  <a:cubicBezTo>
                    <a:pt x="41569" y="7696"/>
                    <a:pt x="41491" y="7824"/>
                    <a:pt x="41428" y="7961"/>
                  </a:cubicBezTo>
                  <a:lnTo>
                    <a:pt x="41428" y="7961"/>
                  </a:lnTo>
                  <a:lnTo>
                    <a:pt x="41097" y="7789"/>
                  </a:lnTo>
                  <a:cubicBezTo>
                    <a:pt x="40742" y="7604"/>
                    <a:pt x="40445" y="7347"/>
                    <a:pt x="40493" y="7266"/>
                  </a:cubicBezTo>
                  <a:lnTo>
                    <a:pt x="40601" y="7087"/>
                  </a:lnTo>
                  <a:cubicBezTo>
                    <a:pt x="40610" y="7071"/>
                    <a:pt x="40632" y="7063"/>
                    <a:pt x="40664" y="7063"/>
                  </a:cubicBezTo>
                  <a:close/>
                  <a:moveTo>
                    <a:pt x="10239" y="7611"/>
                  </a:moveTo>
                  <a:cubicBezTo>
                    <a:pt x="10364" y="7611"/>
                    <a:pt x="10465" y="7713"/>
                    <a:pt x="10465" y="7837"/>
                  </a:cubicBezTo>
                  <a:cubicBezTo>
                    <a:pt x="10465" y="7963"/>
                    <a:pt x="10365" y="8065"/>
                    <a:pt x="10239" y="8065"/>
                  </a:cubicBezTo>
                  <a:cubicBezTo>
                    <a:pt x="10113" y="8065"/>
                    <a:pt x="10013" y="7963"/>
                    <a:pt x="10013" y="7837"/>
                  </a:cubicBezTo>
                  <a:cubicBezTo>
                    <a:pt x="10013" y="7713"/>
                    <a:pt x="10113" y="7611"/>
                    <a:pt x="10239" y="7611"/>
                  </a:cubicBezTo>
                  <a:close/>
                  <a:moveTo>
                    <a:pt x="43251" y="7751"/>
                  </a:moveTo>
                  <a:cubicBezTo>
                    <a:pt x="43375" y="7751"/>
                    <a:pt x="43477" y="7853"/>
                    <a:pt x="43477" y="7977"/>
                  </a:cubicBezTo>
                  <a:cubicBezTo>
                    <a:pt x="43477" y="8103"/>
                    <a:pt x="43377" y="8205"/>
                    <a:pt x="43251" y="8205"/>
                  </a:cubicBezTo>
                  <a:cubicBezTo>
                    <a:pt x="43125" y="8205"/>
                    <a:pt x="43025" y="8103"/>
                    <a:pt x="43025" y="7977"/>
                  </a:cubicBezTo>
                  <a:cubicBezTo>
                    <a:pt x="43025" y="7853"/>
                    <a:pt x="43126" y="7751"/>
                    <a:pt x="43251" y="7751"/>
                  </a:cubicBezTo>
                  <a:close/>
                  <a:moveTo>
                    <a:pt x="1238" y="5313"/>
                  </a:moveTo>
                  <a:cubicBezTo>
                    <a:pt x="1385" y="5313"/>
                    <a:pt x="1505" y="5446"/>
                    <a:pt x="1505" y="5608"/>
                  </a:cubicBezTo>
                  <a:lnTo>
                    <a:pt x="1505" y="8032"/>
                  </a:lnTo>
                  <a:cubicBezTo>
                    <a:pt x="1505" y="8196"/>
                    <a:pt x="1385" y="8328"/>
                    <a:pt x="1238" y="8328"/>
                  </a:cubicBezTo>
                  <a:lnTo>
                    <a:pt x="100" y="8328"/>
                  </a:lnTo>
                  <a:lnTo>
                    <a:pt x="100" y="5583"/>
                  </a:lnTo>
                  <a:cubicBezTo>
                    <a:pt x="100" y="5583"/>
                    <a:pt x="119" y="5492"/>
                    <a:pt x="143" y="5410"/>
                  </a:cubicBezTo>
                  <a:cubicBezTo>
                    <a:pt x="160" y="5352"/>
                    <a:pt x="209" y="5313"/>
                    <a:pt x="264" y="5313"/>
                  </a:cubicBezTo>
                  <a:close/>
                  <a:moveTo>
                    <a:pt x="13133" y="7696"/>
                  </a:moveTo>
                  <a:cubicBezTo>
                    <a:pt x="13232" y="7696"/>
                    <a:pt x="13297" y="7713"/>
                    <a:pt x="13306" y="7748"/>
                  </a:cubicBezTo>
                  <a:lnTo>
                    <a:pt x="13359" y="7950"/>
                  </a:lnTo>
                  <a:cubicBezTo>
                    <a:pt x="13383" y="8041"/>
                    <a:pt x="13034" y="8205"/>
                    <a:pt x="12645" y="8285"/>
                  </a:cubicBezTo>
                  <a:lnTo>
                    <a:pt x="12225" y="8373"/>
                  </a:lnTo>
                  <a:cubicBezTo>
                    <a:pt x="12203" y="8223"/>
                    <a:pt x="12166" y="8080"/>
                    <a:pt x="12113" y="7943"/>
                  </a:cubicBezTo>
                  <a:lnTo>
                    <a:pt x="12511" y="7813"/>
                  </a:lnTo>
                  <a:cubicBezTo>
                    <a:pt x="12743" y="7737"/>
                    <a:pt x="12979" y="7696"/>
                    <a:pt x="13133" y="7696"/>
                  </a:cubicBezTo>
                  <a:close/>
                  <a:moveTo>
                    <a:pt x="7398" y="7838"/>
                  </a:moveTo>
                  <a:cubicBezTo>
                    <a:pt x="7549" y="7838"/>
                    <a:pt x="7759" y="7867"/>
                    <a:pt x="7968" y="7924"/>
                  </a:cubicBezTo>
                  <a:lnTo>
                    <a:pt x="8337" y="8023"/>
                  </a:lnTo>
                  <a:cubicBezTo>
                    <a:pt x="8290" y="8162"/>
                    <a:pt x="8258" y="8309"/>
                    <a:pt x="8242" y="8461"/>
                  </a:cubicBezTo>
                  <a:lnTo>
                    <a:pt x="7874" y="8406"/>
                  </a:lnTo>
                  <a:cubicBezTo>
                    <a:pt x="7480" y="8345"/>
                    <a:pt x="7117" y="8196"/>
                    <a:pt x="7135" y="8104"/>
                  </a:cubicBezTo>
                  <a:lnTo>
                    <a:pt x="7179" y="7900"/>
                  </a:lnTo>
                  <a:cubicBezTo>
                    <a:pt x="7188" y="7858"/>
                    <a:pt x="7273" y="7838"/>
                    <a:pt x="7398" y="7838"/>
                  </a:cubicBezTo>
                  <a:close/>
                  <a:moveTo>
                    <a:pt x="46145" y="7836"/>
                  </a:moveTo>
                  <a:cubicBezTo>
                    <a:pt x="46243" y="7836"/>
                    <a:pt x="46309" y="7853"/>
                    <a:pt x="46318" y="7888"/>
                  </a:cubicBezTo>
                  <a:lnTo>
                    <a:pt x="46372" y="8090"/>
                  </a:lnTo>
                  <a:cubicBezTo>
                    <a:pt x="46396" y="8181"/>
                    <a:pt x="46045" y="8345"/>
                    <a:pt x="45658" y="8425"/>
                  </a:cubicBezTo>
                  <a:lnTo>
                    <a:pt x="45237" y="8513"/>
                  </a:lnTo>
                  <a:cubicBezTo>
                    <a:pt x="45216" y="8363"/>
                    <a:pt x="45177" y="8219"/>
                    <a:pt x="45125" y="8083"/>
                  </a:cubicBezTo>
                  <a:lnTo>
                    <a:pt x="45522" y="7953"/>
                  </a:lnTo>
                  <a:cubicBezTo>
                    <a:pt x="45754" y="7877"/>
                    <a:pt x="45991" y="7836"/>
                    <a:pt x="46145" y="7836"/>
                  </a:cubicBezTo>
                  <a:close/>
                  <a:moveTo>
                    <a:pt x="40412" y="7977"/>
                  </a:moveTo>
                  <a:cubicBezTo>
                    <a:pt x="40562" y="7977"/>
                    <a:pt x="40771" y="8006"/>
                    <a:pt x="40979" y="8062"/>
                  </a:cubicBezTo>
                  <a:lnTo>
                    <a:pt x="41348" y="8162"/>
                  </a:lnTo>
                  <a:cubicBezTo>
                    <a:pt x="41302" y="8302"/>
                    <a:pt x="41269" y="8449"/>
                    <a:pt x="41254" y="8601"/>
                  </a:cubicBezTo>
                  <a:lnTo>
                    <a:pt x="40886" y="8544"/>
                  </a:lnTo>
                  <a:cubicBezTo>
                    <a:pt x="40492" y="8485"/>
                    <a:pt x="40128" y="8336"/>
                    <a:pt x="40148" y="8244"/>
                  </a:cubicBezTo>
                  <a:lnTo>
                    <a:pt x="40191" y="8039"/>
                  </a:lnTo>
                  <a:cubicBezTo>
                    <a:pt x="40200" y="7998"/>
                    <a:pt x="40285" y="7977"/>
                    <a:pt x="40412" y="7977"/>
                  </a:cubicBezTo>
                  <a:close/>
                  <a:moveTo>
                    <a:pt x="221" y="4694"/>
                  </a:moveTo>
                  <a:cubicBezTo>
                    <a:pt x="146" y="4694"/>
                    <a:pt x="79" y="4746"/>
                    <a:pt x="57" y="4825"/>
                  </a:cubicBezTo>
                  <a:cubicBezTo>
                    <a:pt x="24" y="4936"/>
                    <a:pt x="0" y="5058"/>
                    <a:pt x="0" y="5058"/>
                  </a:cubicBezTo>
                  <a:lnTo>
                    <a:pt x="0" y="8759"/>
                  </a:lnTo>
                  <a:lnTo>
                    <a:pt x="1534" y="8759"/>
                  </a:lnTo>
                  <a:cubicBezTo>
                    <a:pt x="1733" y="8759"/>
                    <a:pt x="1894" y="8581"/>
                    <a:pt x="1894" y="8360"/>
                  </a:cubicBezTo>
                  <a:lnTo>
                    <a:pt x="1894" y="5092"/>
                  </a:lnTo>
                  <a:cubicBezTo>
                    <a:pt x="1894" y="4872"/>
                    <a:pt x="1733" y="4694"/>
                    <a:pt x="1534" y="4694"/>
                  </a:cubicBezTo>
                  <a:close/>
                  <a:moveTo>
                    <a:pt x="9482" y="8434"/>
                  </a:moveTo>
                  <a:cubicBezTo>
                    <a:pt x="9606" y="8434"/>
                    <a:pt x="9708" y="8536"/>
                    <a:pt x="9708" y="8661"/>
                  </a:cubicBezTo>
                  <a:cubicBezTo>
                    <a:pt x="9708" y="8786"/>
                    <a:pt x="9606" y="8888"/>
                    <a:pt x="9482" y="8888"/>
                  </a:cubicBezTo>
                  <a:cubicBezTo>
                    <a:pt x="9356" y="8888"/>
                    <a:pt x="9254" y="8786"/>
                    <a:pt x="9254" y="8661"/>
                  </a:cubicBezTo>
                  <a:cubicBezTo>
                    <a:pt x="9254" y="8536"/>
                    <a:pt x="9356" y="8434"/>
                    <a:pt x="9482" y="8434"/>
                  </a:cubicBezTo>
                  <a:close/>
                  <a:moveTo>
                    <a:pt x="11046" y="8434"/>
                  </a:moveTo>
                  <a:cubicBezTo>
                    <a:pt x="11171" y="8434"/>
                    <a:pt x="11272" y="8536"/>
                    <a:pt x="11272" y="8661"/>
                  </a:cubicBezTo>
                  <a:cubicBezTo>
                    <a:pt x="11272" y="8786"/>
                    <a:pt x="11171" y="8888"/>
                    <a:pt x="11046" y="8888"/>
                  </a:cubicBezTo>
                  <a:cubicBezTo>
                    <a:pt x="10921" y="8888"/>
                    <a:pt x="10819" y="8786"/>
                    <a:pt x="10819" y="8661"/>
                  </a:cubicBezTo>
                  <a:cubicBezTo>
                    <a:pt x="10819" y="8536"/>
                    <a:pt x="10921" y="8434"/>
                    <a:pt x="11046" y="8434"/>
                  </a:cubicBezTo>
                  <a:close/>
                  <a:moveTo>
                    <a:pt x="42493" y="8574"/>
                  </a:moveTo>
                  <a:cubicBezTo>
                    <a:pt x="42618" y="8574"/>
                    <a:pt x="42719" y="8676"/>
                    <a:pt x="42719" y="8801"/>
                  </a:cubicBezTo>
                  <a:cubicBezTo>
                    <a:pt x="42719" y="8926"/>
                    <a:pt x="42618" y="9027"/>
                    <a:pt x="42493" y="9027"/>
                  </a:cubicBezTo>
                  <a:cubicBezTo>
                    <a:pt x="42367" y="9027"/>
                    <a:pt x="42266" y="8926"/>
                    <a:pt x="42266" y="8801"/>
                  </a:cubicBezTo>
                  <a:cubicBezTo>
                    <a:pt x="42266" y="8676"/>
                    <a:pt x="42367" y="8574"/>
                    <a:pt x="42493" y="8574"/>
                  </a:cubicBezTo>
                  <a:close/>
                  <a:moveTo>
                    <a:pt x="44058" y="8574"/>
                  </a:moveTo>
                  <a:cubicBezTo>
                    <a:pt x="44182" y="8574"/>
                    <a:pt x="44284" y="8676"/>
                    <a:pt x="44284" y="8801"/>
                  </a:cubicBezTo>
                  <a:cubicBezTo>
                    <a:pt x="44284" y="8926"/>
                    <a:pt x="44182" y="9027"/>
                    <a:pt x="44058" y="9027"/>
                  </a:cubicBezTo>
                  <a:cubicBezTo>
                    <a:pt x="43932" y="9027"/>
                    <a:pt x="43830" y="8926"/>
                    <a:pt x="43830" y="8801"/>
                  </a:cubicBezTo>
                  <a:cubicBezTo>
                    <a:pt x="43830" y="8676"/>
                    <a:pt x="43932" y="8574"/>
                    <a:pt x="44058" y="8574"/>
                  </a:cubicBezTo>
                  <a:close/>
                  <a:moveTo>
                    <a:pt x="12244" y="8578"/>
                  </a:moveTo>
                  <a:lnTo>
                    <a:pt x="12665" y="8582"/>
                  </a:lnTo>
                  <a:cubicBezTo>
                    <a:pt x="13063" y="8588"/>
                    <a:pt x="13445" y="8684"/>
                    <a:pt x="13438" y="8777"/>
                  </a:cubicBezTo>
                  <a:lnTo>
                    <a:pt x="13424" y="8986"/>
                  </a:lnTo>
                  <a:cubicBezTo>
                    <a:pt x="13419" y="9053"/>
                    <a:pt x="13223" y="9094"/>
                    <a:pt x="12968" y="9094"/>
                  </a:cubicBezTo>
                  <a:cubicBezTo>
                    <a:pt x="12865" y="9094"/>
                    <a:pt x="12753" y="9087"/>
                    <a:pt x="12639" y="9073"/>
                  </a:cubicBezTo>
                  <a:lnTo>
                    <a:pt x="12214" y="9020"/>
                  </a:lnTo>
                  <a:lnTo>
                    <a:pt x="12212" y="9020"/>
                  </a:lnTo>
                  <a:cubicBezTo>
                    <a:pt x="12234" y="8905"/>
                    <a:pt x="12245" y="8784"/>
                    <a:pt x="12245" y="8661"/>
                  </a:cubicBezTo>
                  <a:cubicBezTo>
                    <a:pt x="12245" y="8633"/>
                    <a:pt x="12245" y="8605"/>
                    <a:pt x="12244" y="8578"/>
                  </a:cubicBezTo>
                  <a:close/>
                  <a:moveTo>
                    <a:pt x="8234" y="8677"/>
                  </a:moveTo>
                  <a:cubicBezTo>
                    <a:pt x="8234" y="8831"/>
                    <a:pt x="8252" y="8979"/>
                    <a:pt x="8286" y="9124"/>
                  </a:cubicBezTo>
                  <a:lnTo>
                    <a:pt x="7920" y="9189"/>
                  </a:lnTo>
                  <a:cubicBezTo>
                    <a:pt x="7765" y="9216"/>
                    <a:pt x="7609" y="9229"/>
                    <a:pt x="7478" y="9229"/>
                  </a:cubicBezTo>
                  <a:cubicBezTo>
                    <a:pt x="7276" y="9229"/>
                    <a:pt x="7130" y="9198"/>
                    <a:pt x="7124" y="9142"/>
                  </a:cubicBezTo>
                  <a:lnTo>
                    <a:pt x="7098" y="8934"/>
                  </a:lnTo>
                  <a:cubicBezTo>
                    <a:pt x="7087" y="8842"/>
                    <a:pt x="7456" y="8728"/>
                    <a:pt x="7852" y="8702"/>
                  </a:cubicBezTo>
                  <a:lnTo>
                    <a:pt x="8234" y="8677"/>
                  </a:lnTo>
                  <a:close/>
                  <a:moveTo>
                    <a:pt x="45255" y="8718"/>
                  </a:moveTo>
                  <a:lnTo>
                    <a:pt x="45676" y="8722"/>
                  </a:lnTo>
                  <a:cubicBezTo>
                    <a:pt x="46075" y="8728"/>
                    <a:pt x="46457" y="8824"/>
                    <a:pt x="46450" y="8917"/>
                  </a:cubicBezTo>
                  <a:lnTo>
                    <a:pt x="46435" y="9126"/>
                  </a:lnTo>
                  <a:cubicBezTo>
                    <a:pt x="46430" y="9193"/>
                    <a:pt x="46235" y="9234"/>
                    <a:pt x="45980" y="9234"/>
                  </a:cubicBezTo>
                  <a:cubicBezTo>
                    <a:pt x="45877" y="9234"/>
                    <a:pt x="45764" y="9227"/>
                    <a:pt x="45651" y="9213"/>
                  </a:cubicBezTo>
                  <a:lnTo>
                    <a:pt x="45225" y="9160"/>
                  </a:lnTo>
                  <a:cubicBezTo>
                    <a:pt x="45247" y="9043"/>
                    <a:pt x="45257" y="8923"/>
                    <a:pt x="45257" y="8801"/>
                  </a:cubicBezTo>
                  <a:cubicBezTo>
                    <a:pt x="45257" y="8773"/>
                    <a:pt x="45257" y="8745"/>
                    <a:pt x="45255" y="8718"/>
                  </a:cubicBezTo>
                  <a:close/>
                  <a:moveTo>
                    <a:pt x="41245" y="8817"/>
                  </a:moveTo>
                  <a:cubicBezTo>
                    <a:pt x="41247" y="8970"/>
                    <a:pt x="41265" y="9119"/>
                    <a:pt x="41297" y="9262"/>
                  </a:cubicBezTo>
                  <a:lnTo>
                    <a:pt x="40931" y="9329"/>
                  </a:lnTo>
                  <a:cubicBezTo>
                    <a:pt x="40776" y="9356"/>
                    <a:pt x="40621" y="9369"/>
                    <a:pt x="40490" y="9369"/>
                  </a:cubicBezTo>
                  <a:cubicBezTo>
                    <a:pt x="40288" y="9369"/>
                    <a:pt x="40142" y="9338"/>
                    <a:pt x="40136" y="9282"/>
                  </a:cubicBezTo>
                  <a:lnTo>
                    <a:pt x="40110" y="9074"/>
                  </a:lnTo>
                  <a:cubicBezTo>
                    <a:pt x="40099" y="8981"/>
                    <a:pt x="40468" y="8868"/>
                    <a:pt x="40863" y="8842"/>
                  </a:cubicBezTo>
                  <a:lnTo>
                    <a:pt x="41245" y="8817"/>
                  </a:lnTo>
                  <a:close/>
                  <a:moveTo>
                    <a:pt x="10239" y="9176"/>
                  </a:moveTo>
                  <a:cubicBezTo>
                    <a:pt x="10364" y="9176"/>
                    <a:pt x="10465" y="9278"/>
                    <a:pt x="10465" y="9402"/>
                  </a:cubicBezTo>
                  <a:cubicBezTo>
                    <a:pt x="10465" y="9528"/>
                    <a:pt x="10365" y="9630"/>
                    <a:pt x="10239" y="9630"/>
                  </a:cubicBezTo>
                  <a:cubicBezTo>
                    <a:pt x="10113" y="9630"/>
                    <a:pt x="10013" y="9528"/>
                    <a:pt x="10013" y="9402"/>
                  </a:cubicBezTo>
                  <a:cubicBezTo>
                    <a:pt x="10013" y="9278"/>
                    <a:pt x="10113" y="9176"/>
                    <a:pt x="10239" y="9176"/>
                  </a:cubicBezTo>
                  <a:close/>
                  <a:moveTo>
                    <a:pt x="43251" y="9316"/>
                  </a:moveTo>
                  <a:cubicBezTo>
                    <a:pt x="43375" y="9316"/>
                    <a:pt x="43477" y="9418"/>
                    <a:pt x="43477" y="9542"/>
                  </a:cubicBezTo>
                  <a:cubicBezTo>
                    <a:pt x="43477" y="9668"/>
                    <a:pt x="43377" y="9770"/>
                    <a:pt x="43251" y="9770"/>
                  </a:cubicBezTo>
                  <a:cubicBezTo>
                    <a:pt x="43125" y="9770"/>
                    <a:pt x="43025" y="9668"/>
                    <a:pt x="43025" y="9542"/>
                  </a:cubicBezTo>
                  <a:cubicBezTo>
                    <a:pt x="43025" y="9418"/>
                    <a:pt x="43126" y="9316"/>
                    <a:pt x="43251" y="9316"/>
                  </a:cubicBezTo>
                  <a:close/>
                  <a:moveTo>
                    <a:pt x="10239" y="7401"/>
                  </a:moveTo>
                  <a:cubicBezTo>
                    <a:pt x="9542" y="7401"/>
                    <a:pt x="8978" y="7965"/>
                    <a:pt x="8978" y="8661"/>
                  </a:cubicBezTo>
                  <a:cubicBezTo>
                    <a:pt x="8978" y="9357"/>
                    <a:pt x="9542" y="9922"/>
                    <a:pt x="10239" y="9922"/>
                  </a:cubicBezTo>
                  <a:cubicBezTo>
                    <a:pt x="10935" y="9922"/>
                    <a:pt x="11500" y="9357"/>
                    <a:pt x="11500" y="8661"/>
                  </a:cubicBezTo>
                  <a:cubicBezTo>
                    <a:pt x="11500" y="7965"/>
                    <a:pt x="10936" y="7401"/>
                    <a:pt x="10239" y="7401"/>
                  </a:cubicBezTo>
                  <a:close/>
                  <a:moveTo>
                    <a:pt x="12166" y="9221"/>
                  </a:moveTo>
                  <a:lnTo>
                    <a:pt x="12562" y="9361"/>
                  </a:lnTo>
                  <a:cubicBezTo>
                    <a:pt x="12938" y="9494"/>
                    <a:pt x="13267" y="9707"/>
                    <a:pt x="13230" y="9795"/>
                  </a:cubicBezTo>
                  <a:lnTo>
                    <a:pt x="13150" y="9987"/>
                  </a:lnTo>
                  <a:cubicBezTo>
                    <a:pt x="13140" y="10011"/>
                    <a:pt x="13105" y="10022"/>
                    <a:pt x="13052" y="10022"/>
                  </a:cubicBezTo>
                  <a:cubicBezTo>
                    <a:pt x="12911" y="10022"/>
                    <a:pt x="12640" y="9943"/>
                    <a:pt x="12379" y="9816"/>
                  </a:cubicBezTo>
                  <a:lnTo>
                    <a:pt x="11996" y="9631"/>
                  </a:lnTo>
                  <a:cubicBezTo>
                    <a:pt x="12067" y="9502"/>
                    <a:pt x="12125" y="9365"/>
                    <a:pt x="12166" y="9221"/>
                  </a:cubicBezTo>
                  <a:close/>
                  <a:moveTo>
                    <a:pt x="43251" y="7541"/>
                  </a:moveTo>
                  <a:cubicBezTo>
                    <a:pt x="42554" y="7541"/>
                    <a:pt x="41990" y="8104"/>
                    <a:pt x="41990" y="8801"/>
                  </a:cubicBezTo>
                  <a:cubicBezTo>
                    <a:pt x="41990" y="9497"/>
                    <a:pt x="42554" y="10061"/>
                    <a:pt x="43251" y="10061"/>
                  </a:cubicBezTo>
                  <a:cubicBezTo>
                    <a:pt x="43948" y="10061"/>
                    <a:pt x="44512" y="9497"/>
                    <a:pt x="44512" y="8801"/>
                  </a:cubicBezTo>
                  <a:cubicBezTo>
                    <a:pt x="44512" y="8104"/>
                    <a:pt x="43948" y="7541"/>
                    <a:pt x="43251" y="7541"/>
                  </a:cubicBezTo>
                  <a:close/>
                  <a:moveTo>
                    <a:pt x="8347" y="9330"/>
                  </a:moveTo>
                  <a:cubicBezTo>
                    <a:pt x="8397" y="9473"/>
                    <a:pt x="8464" y="9608"/>
                    <a:pt x="8543" y="9734"/>
                  </a:cubicBezTo>
                  <a:lnTo>
                    <a:pt x="8214" y="9915"/>
                  </a:lnTo>
                  <a:cubicBezTo>
                    <a:pt x="7948" y="10062"/>
                    <a:pt x="7666" y="10158"/>
                    <a:pt x="7528" y="10158"/>
                  </a:cubicBezTo>
                  <a:cubicBezTo>
                    <a:pt x="7485" y="10158"/>
                    <a:pt x="7456" y="10149"/>
                    <a:pt x="7446" y="10129"/>
                  </a:cubicBezTo>
                  <a:lnTo>
                    <a:pt x="7356" y="9939"/>
                  </a:lnTo>
                  <a:cubicBezTo>
                    <a:pt x="7315" y="9856"/>
                    <a:pt x="7627" y="9628"/>
                    <a:pt x="7993" y="9477"/>
                  </a:cubicBezTo>
                  <a:lnTo>
                    <a:pt x="8347" y="9330"/>
                  </a:lnTo>
                  <a:close/>
                  <a:moveTo>
                    <a:pt x="45177" y="9361"/>
                  </a:moveTo>
                  <a:lnTo>
                    <a:pt x="45573" y="9501"/>
                  </a:lnTo>
                  <a:cubicBezTo>
                    <a:pt x="45949" y="9634"/>
                    <a:pt x="46278" y="9847"/>
                    <a:pt x="46243" y="9935"/>
                  </a:cubicBezTo>
                  <a:lnTo>
                    <a:pt x="46161" y="10127"/>
                  </a:lnTo>
                  <a:cubicBezTo>
                    <a:pt x="46152" y="10151"/>
                    <a:pt x="46117" y="10161"/>
                    <a:pt x="46064" y="10161"/>
                  </a:cubicBezTo>
                  <a:cubicBezTo>
                    <a:pt x="45923" y="10161"/>
                    <a:pt x="45652" y="10083"/>
                    <a:pt x="45392" y="9956"/>
                  </a:cubicBezTo>
                  <a:lnTo>
                    <a:pt x="45008" y="9771"/>
                  </a:lnTo>
                  <a:cubicBezTo>
                    <a:pt x="45078" y="9642"/>
                    <a:pt x="45136" y="9505"/>
                    <a:pt x="45177" y="9361"/>
                  </a:cubicBezTo>
                  <a:close/>
                  <a:moveTo>
                    <a:pt x="10239" y="7010"/>
                  </a:moveTo>
                  <a:cubicBezTo>
                    <a:pt x="11145" y="7010"/>
                    <a:pt x="11879" y="7745"/>
                    <a:pt x="11879" y="8652"/>
                  </a:cubicBezTo>
                  <a:cubicBezTo>
                    <a:pt x="11879" y="9558"/>
                    <a:pt x="11145" y="10291"/>
                    <a:pt x="10239" y="10291"/>
                  </a:cubicBezTo>
                  <a:cubicBezTo>
                    <a:pt x="9333" y="10291"/>
                    <a:pt x="8598" y="9558"/>
                    <a:pt x="8598" y="8652"/>
                  </a:cubicBezTo>
                  <a:cubicBezTo>
                    <a:pt x="8598" y="7745"/>
                    <a:pt x="9333" y="7010"/>
                    <a:pt x="10239" y="7010"/>
                  </a:cubicBezTo>
                  <a:close/>
                  <a:moveTo>
                    <a:pt x="41360" y="9470"/>
                  </a:moveTo>
                  <a:cubicBezTo>
                    <a:pt x="41409" y="9613"/>
                    <a:pt x="41476" y="9748"/>
                    <a:pt x="41555" y="9874"/>
                  </a:cubicBezTo>
                  <a:lnTo>
                    <a:pt x="41227" y="10055"/>
                  </a:lnTo>
                  <a:cubicBezTo>
                    <a:pt x="40960" y="10202"/>
                    <a:pt x="40678" y="10298"/>
                    <a:pt x="40540" y="10298"/>
                  </a:cubicBezTo>
                  <a:cubicBezTo>
                    <a:pt x="40497" y="10298"/>
                    <a:pt x="40468" y="10289"/>
                    <a:pt x="40458" y="10269"/>
                  </a:cubicBezTo>
                  <a:lnTo>
                    <a:pt x="40367" y="10079"/>
                  </a:lnTo>
                  <a:cubicBezTo>
                    <a:pt x="40326" y="9994"/>
                    <a:pt x="40639" y="9768"/>
                    <a:pt x="41006" y="9617"/>
                  </a:cubicBezTo>
                  <a:lnTo>
                    <a:pt x="41360" y="9470"/>
                  </a:lnTo>
                  <a:close/>
                  <a:moveTo>
                    <a:pt x="43251" y="7150"/>
                  </a:moveTo>
                  <a:cubicBezTo>
                    <a:pt x="44157" y="7150"/>
                    <a:pt x="44892" y="7885"/>
                    <a:pt x="44892" y="8791"/>
                  </a:cubicBezTo>
                  <a:cubicBezTo>
                    <a:pt x="44890" y="9697"/>
                    <a:pt x="44157" y="10431"/>
                    <a:pt x="43251" y="10431"/>
                  </a:cubicBezTo>
                  <a:cubicBezTo>
                    <a:pt x="42345" y="10431"/>
                    <a:pt x="41610" y="9697"/>
                    <a:pt x="41610" y="8791"/>
                  </a:cubicBezTo>
                  <a:cubicBezTo>
                    <a:pt x="41610" y="7885"/>
                    <a:pt x="42345" y="7150"/>
                    <a:pt x="43251" y="7150"/>
                  </a:cubicBezTo>
                  <a:close/>
                  <a:moveTo>
                    <a:pt x="9559" y="10550"/>
                  </a:moveTo>
                  <a:lnTo>
                    <a:pt x="9559" y="10550"/>
                  </a:lnTo>
                  <a:cubicBezTo>
                    <a:pt x="9576" y="10555"/>
                    <a:pt x="9593" y="10561"/>
                    <a:pt x="9609" y="10567"/>
                  </a:cubicBezTo>
                  <a:cubicBezTo>
                    <a:pt x="9592" y="10561"/>
                    <a:pt x="9576" y="10555"/>
                    <a:pt x="9559" y="10550"/>
                  </a:cubicBezTo>
                  <a:close/>
                  <a:moveTo>
                    <a:pt x="11887" y="9806"/>
                  </a:moveTo>
                  <a:lnTo>
                    <a:pt x="12214" y="10064"/>
                  </a:lnTo>
                  <a:cubicBezTo>
                    <a:pt x="12526" y="10311"/>
                    <a:pt x="12769" y="10620"/>
                    <a:pt x="12707" y="10690"/>
                  </a:cubicBezTo>
                  <a:lnTo>
                    <a:pt x="12569" y="10847"/>
                  </a:lnTo>
                  <a:cubicBezTo>
                    <a:pt x="12560" y="10856"/>
                    <a:pt x="12547" y="10861"/>
                    <a:pt x="12529" y="10861"/>
                  </a:cubicBezTo>
                  <a:cubicBezTo>
                    <a:pt x="12417" y="10861"/>
                    <a:pt x="12138" y="10678"/>
                    <a:pt x="11894" y="10437"/>
                  </a:cubicBezTo>
                  <a:lnTo>
                    <a:pt x="11595" y="10140"/>
                  </a:lnTo>
                  <a:cubicBezTo>
                    <a:pt x="11704" y="10041"/>
                    <a:pt x="11803" y="9928"/>
                    <a:pt x="11887" y="9806"/>
                  </a:cubicBezTo>
                  <a:close/>
                  <a:moveTo>
                    <a:pt x="8669" y="9909"/>
                  </a:moveTo>
                  <a:cubicBezTo>
                    <a:pt x="8762" y="10027"/>
                    <a:pt x="8868" y="10133"/>
                    <a:pt x="8984" y="10226"/>
                  </a:cubicBezTo>
                  <a:lnTo>
                    <a:pt x="8728" y="10509"/>
                  </a:lnTo>
                  <a:cubicBezTo>
                    <a:pt x="8492" y="10768"/>
                    <a:pt x="8213" y="10970"/>
                    <a:pt x="8103" y="10970"/>
                  </a:cubicBezTo>
                  <a:cubicBezTo>
                    <a:pt x="8088" y="10970"/>
                    <a:pt x="8076" y="10966"/>
                    <a:pt x="8068" y="10958"/>
                  </a:cubicBezTo>
                  <a:lnTo>
                    <a:pt x="7923" y="10808"/>
                  </a:lnTo>
                  <a:cubicBezTo>
                    <a:pt x="7858" y="10742"/>
                    <a:pt x="8079" y="10427"/>
                    <a:pt x="8378" y="10165"/>
                  </a:cubicBezTo>
                  <a:lnTo>
                    <a:pt x="8669" y="9909"/>
                  </a:lnTo>
                  <a:close/>
                  <a:moveTo>
                    <a:pt x="44899" y="9946"/>
                  </a:moveTo>
                  <a:lnTo>
                    <a:pt x="45225" y="10203"/>
                  </a:lnTo>
                  <a:cubicBezTo>
                    <a:pt x="45538" y="10451"/>
                    <a:pt x="45781" y="10759"/>
                    <a:pt x="45719" y="10830"/>
                  </a:cubicBezTo>
                  <a:lnTo>
                    <a:pt x="45580" y="10987"/>
                  </a:lnTo>
                  <a:cubicBezTo>
                    <a:pt x="45572" y="10996"/>
                    <a:pt x="45558" y="11000"/>
                    <a:pt x="45541" y="11000"/>
                  </a:cubicBezTo>
                  <a:cubicBezTo>
                    <a:pt x="45430" y="11000"/>
                    <a:pt x="45150" y="10819"/>
                    <a:pt x="44906" y="10577"/>
                  </a:cubicBezTo>
                  <a:lnTo>
                    <a:pt x="44606" y="10280"/>
                  </a:lnTo>
                  <a:cubicBezTo>
                    <a:pt x="44715" y="10179"/>
                    <a:pt x="44814" y="10068"/>
                    <a:pt x="44899" y="9946"/>
                  </a:cubicBezTo>
                  <a:close/>
                  <a:moveTo>
                    <a:pt x="41680" y="10049"/>
                  </a:moveTo>
                  <a:cubicBezTo>
                    <a:pt x="41774" y="10165"/>
                    <a:pt x="41880" y="10273"/>
                    <a:pt x="41996" y="10366"/>
                  </a:cubicBezTo>
                  <a:lnTo>
                    <a:pt x="41740" y="10649"/>
                  </a:lnTo>
                  <a:cubicBezTo>
                    <a:pt x="41504" y="10908"/>
                    <a:pt x="41225" y="11109"/>
                    <a:pt x="41116" y="11109"/>
                  </a:cubicBezTo>
                  <a:cubicBezTo>
                    <a:pt x="41100" y="11109"/>
                    <a:pt x="41088" y="11105"/>
                    <a:pt x="41080" y="11097"/>
                  </a:cubicBezTo>
                  <a:lnTo>
                    <a:pt x="40934" y="10948"/>
                  </a:lnTo>
                  <a:cubicBezTo>
                    <a:pt x="40869" y="10882"/>
                    <a:pt x="41091" y="10567"/>
                    <a:pt x="41389" y="10304"/>
                  </a:cubicBezTo>
                  <a:lnTo>
                    <a:pt x="41680" y="10049"/>
                  </a:lnTo>
                  <a:close/>
                  <a:moveTo>
                    <a:pt x="11434" y="10273"/>
                  </a:moveTo>
                  <a:lnTo>
                    <a:pt x="11657" y="10618"/>
                  </a:lnTo>
                  <a:cubicBezTo>
                    <a:pt x="11875" y="10953"/>
                    <a:pt x="12005" y="11323"/>
                    <a:pt x="11923" y="11370"/>
                  </a:cubicBezTo>
                  <a:lnTo>
                    <a:pt x="11742" y="11473"/>
                  </a:lnTo>
                  <a:cubicBezTo>
                    <a:pt x="11736" y="11476"/>
                    <a:pt x="11729" y="11478"/>
                    <a:pt x="11722" y="11478"/>
                  </a:cubicBezTo>
                  <a:cubicBezTo>
                    <a:pt x="11625" y="11478"/>
                    <a:pt x="11400" y="11199"/>
                    <a:pt x="11236" y="10868"/>
                  </a:cubicBezTo>
                  <a:lnTo>
                    <a:pt x="11049" y="10497"/>
                  </a:lnTo>
                  <a:cubicBezTo>
                    <a:pt x="11186" y="10437"/>
                    <a:pt x="11315" y="10360"/>
                    <a:pt x="11434" y="10273"/>
                  </a:cubicBezTo>
                  <a:close/>
                  <a:moveTo>
                    <a:pt x="9158" y="10352"/>
                  </a:moveTo>
                  <a:cubicBezTo>
                    <a:pt x="9284" y="10432"/>
                    <a:pt x="9418" y="10499"/>
                    <a:pt x="9559" y="10550"/>
                  </a:cubicBezTo>
                  <a:lnTo>
                    <a:pt x="9405" y="10905"/>
                  </a:lnTo>
                  <a:cubicBezTo>
                    <a:pt x="9257" y="11248"/>
                    <a:pt x="9039" y="11546"/>
                    <a:pt x="8943" y="11546"/>
                  </a:cubicBezTo>
                  <a:cubicBezTo>
                    <a:pt x="8937" y="11546"/>
                    <a:pt x="8931" y="11545"/>
                    <a:pt x="8926" y="11542"/>
                  </a:cubicBezTo>
                  <a:lnTo>
                    <a:pt x="8740" y="11449"/>
                  </a:lnTo>
                  <a:cubicBezTo>
                    <a:pt x="8656" y="11406"/>
                    <a:pt x="8765" y="11036"/>
                    <a:pt x="8963" y="10693"/>
                  </a:cubicBezTo>
                  <a:lnTo>
                    <a:pt x="9158" y="10352"/>
                  </a:lnTo>
                  <a:close/>
                  <a:moveTo>
                    <a:pt x="44445" y="10413"/>
                  </a:moveTo>
                  <a:lnTo>
                    <a:pt x="44669" y="10758"/>
                  </a:lnTo>
                  <a:cubicBezTo>
                    <a:pt x="44886" y="11093"/>
                    <a:pt x="45016" y="11463"/>
                    <a:pt x="44934" y="11510"/>
                  </a:cubicBezTo>
                  <a:lnTo>
                    <a:pt x="44753" y="11613"/>
                  </a:lnTo>
                  <a:cubicBezTo>
                    <a:pt x="44748" y="11616"/>
                    <a:pt x="44741" y="11618"/>
                    <a:pt x="44734" y="11618"/>
                  </a:cubicBezTo>
                  <a:cubicBezTo>
                    <a:pt x="44637" y="11618"/>
                    <a:pt x="44412" y="11338"/>
                    <a:pt x="44247" y="11008"/>
                  </a:cubicBezTo>
                  <a:lnTo>
                    <a:pt x="44062" y="10636"/>
                  </a:lnTo>
                  <a:cubicBezTo>
                    <a:pt x="44198" y="10577"/>
                    <a:pt x="44326" y="10500"/>
                    <a:pt x="44445" y="10413"/>
                  </a:cubicBezTo>
                  <a:close/>
                  <a:moveTo>
                    <a:pt x="42170" y="10492"/>
                  </a:moveTo>
                  <a:cubicBezTo>
                    <a:pt x="42295" y="10571"/>
                    <a:pt x="42430" y="10637"/>
                    <a:pt x="42571" y="10690"/>
                  </a:cubicBezTo>
                  <a:lnTo>
                    <a:pt x="42417" y="11044"/>
                  </a:lnTo>
                  <a:cubicBezTo>
                    <a:pt x="42268" y="11388"/>
                    <a:pt x="42051" y="11686"/>
                    <a:pt x="41955" y="11686"/>
                  </a:cubicBezTo>
                  <a:cubicBezTo>
                    <a:pt x="41949" y="11686"/>
                    <a:pt x="41943" y="11685"/>
                    <a:pt x="41938" y="11682"/>
                  </a:cubicBezTo>
                  <a:lnTo>
                    <a:pt x="41751" y="11587"/>
                  </a:lnTo>
                  <a:cubicBezTo>
                    <a:pt x="41668" y="11546"/>
                    <a:pt x="41777" y="11176"/>
                    <a:pt x="41974" y="10831"/>
                  </a:cubicBezTo>
                  <a:lnTo>
                    <a:pt x="42170" y="10492"/>
                  </a:lnTo>
                  <a:close/>
                  <a:moveTo>
                    <a:pt x="10854" y="10571"/>
                  </a:moveTo>
                  <a:lnTo>
                    <a:pt x="10953" y="10963"/>
                  </a:lnTo>
                  <a:cubicBezTo>
                    <a:pt x="11049" y="11350"/>
                    <a:pt x="11055" y="11743"/>
                    <a:pt x="10962" y="11760"/>
                  </a:cubicBezTo>
                  <a:lnTo>
                    <a:pt x="10757" y="11799"/>
                  </a:lnTo>
                  <a:cubicBezTo>
                    <a:pt x="10754" y="11800"/>
                    <a:pt x="10752" y="11800"/>
                    <a:pt x="10750" y="11800"/>
                  </a:cubicBezTo>
                  <a:cubicBezTo>
                    <a:pt x="10658" y="11800"/>
                    <a:pt x="10524" y="11448"/>
                    <a:pt x="10472" y="11064"/>
                  </a:cubicBezTo>
                  <a:lnTo>
                    <a:pt x="10417" y="10660"/>
                  </a:lnTo>
                  <a:cubicBezTo>
                    <a:pt x="10569" y="10646"/>
                    <a:pt x="10714" y="10616"/>
                    <a:pt x="10854" y="10571"/>
                  </a:cubicBezTo>
                  <a:close/>
                  <a:moveTo>
                    <a:pt x="9763" y="10611"/>
                  </a:moveTo>
                  <a:cubicBezTo>
                    <a:pt x="9916" y="10647"/>
                    <a:pt x="10075" y="10667"/>
                    <a:pt x="10239" y="10667"/>
                  </a:cubicBezTo>
                  <a:lnTo>
                    <a:pt x="10207" y="10667"/>
                  </a:lnTo>
                  <a:lnTo>
                    <a:pt x="10174" y="11061"/>
                  </a:lnTo>
                  <a:cubicBezTo>
                    <a:pt x="10142" y="11453"/>
                    <a:pt x="10023" y="11819"/>
                    <a:pt x="9931" y="11819"/>
                  </a:cubicBezTo>
                  <a:cubicBezTo>
                    <a:pt x="9929" y="11819"/>
                    <a:pt x="9927" y="11819"/>
                    <a:pt x="9925" y="11819"/>
                  </a:cubicBezTo>
                  <a:lnTo>
                    <a:pt x="9719" y="11791"/>
                  </a:lnTo>
                  <a:cubicBezTo>
                    <a:pt x="9626" y="11778"/>
                    <a:pt x="9610" y="11392"/>
                    <a:pt x="9687" y="11002"/>
                  </a:cubicBezTo>
                  <a:lnTo>
                    <a:pt x="9763" y="10611"/>
                  </a:lnTo>
                  <a:close/>
                  <a:moveTo>
                    <a:pt x="43866" y="10711"/>
                  </a:moveTo>
                  <a:lnTo>
                    <a:pt x="43965" y="11102"/>
                  </a:lnTo>
                  <a:cubicBezTo>
                    <a:pt x="44062" y="11490"/>
                    <a:pt x="44066" y="11881"/>
                    <a:pt x="43973" y="11900"/>
                  </a:cubicBezTo>
                  <a:lnTo>
                    <a:pt x="43768" y="11939"/>
                  </a:lnTo>
                  <a:cubicBezTo>
                    <a:pt x="43766" y="11940"/>
                    <a:pt x="43764" y="11940"/>
                    <a:pt x="43762" y="11940"/>
                  </a:cubicBezTo>
                  <a:cubicBezTo>
                    <a:pt x="43670" y="11940"/>
                    <a:pt x="43537" y="11588"/>
                    <a:pt x="43484" y="11203"/>
                  </a:cubicBezTo>
                  <a:lnTo>
                    <a:pt x="43429" y="10800"/>
                  </a:lnTo>
                  <a:cubicBezTo>
                    <a:pt x="43580" y="10786"/>
                    <a:pt x="43726" y="10756"/>
                    <a:pt x="43866" y="10711"/>
                  </a:cubicBezTo>
                  <a:close/>
                  <a:moveTo>
                    <a:pt x="42774" y="10750"/>
                  </a:moveTo>
                  <a:cubicBezTo>
                    <a:pt x="42927" y="10787"/>
                    <a:pt x="43087" y="10807"/>
                    <a:pt x="43251" y="10807"/>
                  </a:cubicBezTo>
                  <a:lnTo>
                    <a:pt x="43218" y="10807"/>
                  </a:lnTo>
                  <a:lnTo>
                    <a:pt x="43186" y="11201"/>
                  </a:lnTo>
                  <a:cubicBezTo>
                    <a:pt x="43154" y="11592"/>
                    <a:pt x="43034" y="11959"/>
                    <a:pt x="42942" y="11959"/>
                  </a:cubicBezTo>
                  <a:cubicBezTo>
                    <a:pt x="42940" y="11959"/>
                    <a:pt x="42939" y="11959"/>
                    <a:pt x="42937" y="11959"/>
                  </a:cubicBezTo>
                  <a:lnTo>
                    <a:pt x="42731" y="11931"/>
                  </a:lnTo>
                  <a:cubicBezTo>
                    <a:pt x="42637" y="11917"/>
                    <a:pt x="42622" y="11532"/>
                    <a:pt x="42698" y="11142"/>
                  </a:cubicBezTo>
                  <a:lnTo>
                    <a:pt x="42774" y="10750"/>
                  </a:lnTo>
                  <a:close/>
                  <a:moveTo>
                    <a:pt x="10263" y="5143"/>
                  </a:moveTo>
                  <a:cubicBezTo>
                    <a:pt x="8320" y="5143"/>
                    <a:pt x="6745" y="6718"/>
                    <a:pt x="6745" y="8661"/>
                  </a:cubicBezTo>
                  <a:cubicBezTo>
                    <a:pt x="6745" y="10603"/>
                    <a:pt x="8320" y="12180"/>
                    <a:pt x="10263" y="12180"/>
                  </a:cubicBezTo>
                  <a:cubicBezTo>
                    <a:pt x="12207" y="12180"/>
                    <a:pt x="13781" y="10603"/>
                    <a:pt x="13781" y="8661"/>
                  </a:cubicBezTo>
                  <a:cubicBezTo>
                    <a:pt x="13781" y="6718"/>
                    <a:pt x="12207" y="5143"/>
                    <a:pt x="10263" y="5143"/>
                  </a:cubicBezTo>
                  <a:close/>
                  <a:moveTo>
                    <a:pt x="43275" y="5283"/>
                  </a:moveTo>
                  <a:cubicBezTo>
                    <a:pt x="41331" y="5283"/>
                    <a:pt x="39757" y="6858"/>
                    <a:pt x="39757" y="8801"/>
                  </a:cubicBezTo>
                  <a:cubicBezTo>
                    <a:pt x="39757" y="10743"/>
                    <a:pt x="41333" y="12318"/>
                    <a:pt x="43275" y="12318"/>
                  </a:cubicBezTo>
                  <a:cubicBezTo>
                    <a:pt x="45218" y="12318"/>
                    <a:pt x="46793" y="10743"/>
                    <a:pt x="46793" y="8801"/>
                  </a:cubicBezTo>
                  <a:cubicBezTo>
                    <a:pt x="46793" y="6858"/>
                    <a:pt x="45218" y="5283"/>
                    <a:pt x="43275" y="528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31;p45">
              <a:extLst>
                <a:ext uri="{FF2B5EF4-FFF2-40B4-BE49-F238E27FC236}">
                  <a16:creationId xmlns:a16="http://schemas.microsoft.com/office/drawing/2014/main" id="{88EF70E3-8807-4701-8B95-5B4055F93292}"/>
                </a:ext>
              </a:extLst>
            </p:cNvPr>
            <p:cNvSpPr/>
            <p:nvPr/>
          </p:nvSpPr>
          <p:spPr>
            <a:xfrm>
              <a:off x="4166075" y="4522588"/>
              <a:ext cx="704950" cy="16700"/>
            </a:xfrm>
            <a:custGeom>
              <a:avLst/>
              <a:gdLst/>
              <a:ahLst/>
              <a:cxnLst/>
              <a:rect l="l" t="t" r="r" b="b"/>
              <a:pathLst>
                <a:path w="28198" h="668" extrusionOk="0">
                  <a:moveTo>
                    <a:pt x="334" y="0"/>
                  </a:moveTo>
                  <a:cubicBezTo>
                    <a:pt x="150" y="0"/>
                    <a:pt x="0" y="150"/>
                    <a:pt x="0" y="334"/>
                  </a:cubicBezTo>
                  <a:cubicBezTo>
                    <a:pt x="0" y="517"/>
                    <a:pt x="150" y="667"/>
                    <a:pt x="334" y="667"/>
                  </a:cubicBezTo>
                  <a:lnTo>
                    <a:pt x="27865" y="667"/>
                  </a:lnTo>
                  <a:cubicBezTo>
                    <a:pt x="28048" y="667"/>
                    <a:pt x="28198" y="517"/>
                    <a:pt x="28198" y="334"/>
                  </a:cubicBezTo>
                  <a:cubicBezTo>
                    <a:pt x="28198" y="150"/>
                    <a:pt x="28048" y="0"/>
                    <a:pt x="27865" y="0"/>
                  </a:cubicBez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32;p45">
              <a:extLst>
                <a:ext uri="{FF2B5EF4-FFF2-40B4-BE49-F238E27FC236}">
                  <a16:creationId xmlns:a16="http://schemas.microsoft.com/office/drawing/2014/main" id="{A2BE75BE-8657-4871-95EA-487F9CF5361B}"/>
                </a:ext>
              </a:extLst>
            </p:cNvPr>
            <p:cNvSpPr/>
            <p:nvPr/>
          </p:nvSpPr>
          <p:spPr>
            <a:xfrm>
              <a:off x="4153775" y="4357813"/>
              <a:ext cx="709575" cy="171925"/>
            </a:xfrm>
            <a:custGeom>
              <a:avLst/>
              <a:gdLst/>
              <a:ahLst/>
              <a:cxnLst/>
              <a:rect l="l" t="t" r="r" b="b"/>
              <a:pathLst>
                <a:path w="28383" h="6877" extrusionOk="0">
                  <a:moveTo>
                    <a:pt x="13720" y="1"/>
                  </a:moveTo>
                  <a:cubicBezTo>
                    <a:pt x="11166" y="1"/>
                    <a:pt x="8907" y="60"/>
                    <a:pt x="7879" y="238"/>
                  </a:cubicBezTo>
                  <a:cubicBezTo>
                    <a:pt x="4795" y="772"/>
                    <a:pt x="672" y="5483"/>
                    <a:pt x="672" y="5483"/>
                  </a:cubicBezTo>
                  <a:cubicBezTo>
                    <a:pt x="0" y="6342"/>
                    <a:pt x="225" y="6717"/>
                    <a:pt x="495" y="6877"/>
                  </a:cubicBezTo>
                  <a:cubicBezTo>
                    <a:pt x="519" y="6717"/>
                    <a:pt x="658" y="6591"/>
                    <a:pt x="826" y="6591"/>
                  </a:cubicBezTo>
                  <a:lnTo>
                    <a:pt x="1405" y="6591"/>
                  </a:lnTo>
                  <a:cubicBezTo>
                    <a:pt x="1391" y="6519"/>
                    <a:pt x="1397" y="6433"/>
                    <a:pt x="1434" y="6332"/>
                  </a:cubicBezTo>
                  <a:cubicBezTo>
                    <a:pt x="1631" y="5792"/>
                    <a:pt x="6224" y="1606"/>
                    <a:pt x="7654" y="919"/>
                  </a:cubicBezTo>
                  <a:cubicBezTo>
                    <a:pt x="7779" y="858"/>
                    <a:pt x="7916" y="827"/>
                    <a:pt x="8053" y="827"/>
                  </a:cubicBezTo>
                  <a:lnTo>
                    <a:pt x="13931" y="827"/>
                  </a:lnTo>
                  <a:cubicBezTo>
                    <a:pt x="14279" y="827"/>
                    <a:pt x="14582" y="1021"/>
                    <a:pt x="14740" y="1309"/>
                  </a:cubicBezTo>
                  <a:cubicBezTo>
                    <a:pt x="14805" y="1426"/>
                    <a:pt x="14845" y="1561"/>
                    <a:pt x="14853" y="1703"/>
                  </a:cubicBezTo>
                  <a:cubicBezTo>
                    <a:pt x="14860" y="1821"/>
                    <a:pt x="14864" y="1955"/>
                    <a:pt x="14864" y="2106"/>
                  </a:cubicBezTo>
                  <a:lnTo>
                    <a:pt x="14864" y="6067"/>
                  </a:lnTo>
                  <a:cubicBezTo>
                    <a:pt x="14864" y="6262"/>
                    <a:pt x="14804" y="6441"/>
                    <a:pt x="14702" y="6591"/>
                  </a:cubicBezTo>
                  <a:lnTo>
                    <a:pt x="16415" y="6591"/>
                  </a:lnTo>
                  <a:cubicBezTo>
                    <a:pt x="16373" y="6505"/>
                    <a:pt x="16347" y="6409"/>
                    <a:pt x="16343" y="6307"/>
                  </a:cubicBezTo>
                  <a:cubicBezTo>
                    <a:pt x="16341" y="6297"/>
                    <a:pt x="16341" y="6286"/>
                    <a:pt x="16341" y="6274"/>
                  </a:cubicBezTo>
                  <a:lnTo>
                    <a:pt x="16341" y="1546"/>
                  </a:lnTo>
                  <a:cubicBezTo>
                    <a:pt x="16341" y="1149"/>
                    <a:pt x="16661" y="827"/>
                    <a:pt x="17057" y="827"/>
                  </a:cubicBezTo>
                  <a:lnTo>
                    <a:pt x="23747" y="827"/>
                  </a:lnTo>
                  <a:lnTo>
                    <a:pt x="23747" y="6591"/>
                  </a:lnTo>
                  <a:lnTo>
                    <a:pt x="24501" y="6591"/>
                  </a:lnTo>
                  <a:lnTo>
                    <a:pt x="24501" y="1186"/>
                  </a:lnTo>
                  <a:lnTo>
                    <a:pt x="25293" y="2423"/>
                  </a:lnTo>
                  <a:lnTo>
                    <a:pt x="26952" y="5012"/>
                  </a:lnTo>
                  <a:cubicBezTo>
                    <a:pt x="27027" y="5128"/>
                    <a:pt x="27067" y="5264"/>
                    <a:pt x="27067" y="5402"/>
                  </a:cubicBezTo>
                  <a:lnTo>
                    <a:pt x="27067" y="6274"/>
                  </a:lnTo>
                  <a:cubicBezTo>
                    <a:pt x="27067" y="6389"/>
                    <a:pt x="27040" y="6496"/>
                    <a:pt x="26993" y="6591"/>
                  </a:cubicBezTo>
                  <a:lnTo>
                    <a:pt x="28356" y="6591"/>
                  </a:lnTo>
                  <a:cubicBezTo>
                    <a:pt x="28366" y="6591"/>
                    <a:pt x="28374" y="6593"/>
                    <a:pt x="28383" y="6593"/>
                  </a:cubicBezTo>
                  <a:cubicBezTo>
                    <a:pt x="28237" y="4037"/>
                    <a:pt x="27219" y="2344"/>
                    <a:pt x="26359" y="1353"/>
                  </a:cubicBezTo>
                  <a:cubicBezTo>
                    <a:pt x="25748" y="649"/>
                    <a:pt x="24829" y="226"/>
                    <a:pt x="23847" y="194"/>
                  </a:cubicBezTo>
                  <a:cubicBezTo>
                    <a:pt x="21748" y="125"/>
                    <a:pt x="17423" y="1"/>
                    <a:pt x="13720" y="1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33;p45">
              <a:extLst>
                <a:ext uri="{FF2B5EF4-FFF2-40B4-BE49-F238E27FC236}">
                  <a16:creationId xmlns:a16="http://schemas.microsoft.com/office/drawing/2014/main" id="{075B8F4E-90FE-43E3-8A0B-89F24FF04ADD}"/>
                </a:ext>
              </a:extLst>
            </p:cNvPr>
            <p:cNvSpPr/>
            <p:nvPr/>
          </p:nvSpPr>
          <p:spPr>
            <a:xfrm>
              <a:off x="4128750" y="4344314"/>
              <a:ext cx="883825" cy="495000"/>
            </a:xfrm>
            <a:custGeom>
              <a:avLst/>
              <a:gdLst/>
              <a:ahLst/>
              <a:cxnLst/>
              <a:rect l="l" t="t" r="r" b="b"/>
              <a:pathLst>
                <a:path w="35353" h="19800" extrusionOk="0">
                  <a:moveTo>
                    <a:pt x="31111" y="1083"/>
                  </a:moveTo>
                  <a:cubicBezTo>
                    <a:pt x="31100" y="1091"/>
                    <a:pt x="30823" y="1303"/>
                    <a:pt x="30594" y="1777"/>
                  </a:cubicBezTo>
                  <a:cubicBezTo>
                    <a:pt x="30385" y="2211"/>
                    <a:pt x="30180" y="2957"/>
                    <a:pt x="30397" y="4043"/>
                  </a:cubicBezTo>
                  <a:cubicBezTo>
                    <a:pt x="30591" y="5015"/>
                    <a:pt x="31170" y="6002"/>
                    <a:pt x="31983" y="6751"/>
                  </a:cubicBezTo>
                  <a:cubicBezTo>
                    <a:pt x="32722" y="7429"/>
                    <a:pt x="33565" y="7827"/>
                    <a:pt x="34259" y="7827"/>
                  </a:cubicBezTo>
                  <a:cubicBezTo>
                    <a:pt x="34291" y="7827"/>
                    <a:pt x="34325" y="7825"/>
                    <a:pt x="34358" y="7824"/>
                  </a:cubicBezTo>
                  <a:lnTo>
                    <a:pt x="34355" y="7773"/>
                  </a:lnTo>
                  <a:cubicBezTo>
                    <a:pt x="34317" y="7776"/>
                    <a:pt x="34280" y="7777"/>
                    <a:pt x="34242" y="7777"/>
                  </a:cubicBezTo>
                  <a:cubicBezTo>
                    <a:pt x="32590" y="7776"/>
                    <a:pt x="30792" y="5757"/>
                    <a:pt x="30447" y="4033"/>
                  </a:cubicBezTo>
                  <a:cubicBezTo>
                    <a:pt x="30035" y="1986"/>
                    <a:pt x="31131" y="1131"/>
                    <a:pt x="31142" y="1122"/>
                  </a:cubicBezTo>
                  <a:lnTo>
                    <a:pt x="31111" y="1083"/>
                  </a:lnTo>
                  <a:close/>
                  <a:moveTo>
                    <a:pt x="3845" y="5365"/>
                  </a:moveTo>
                  <a:cubicBezTo>
                    <a:pt x="3811" y="5365"/>
                    <a:pt x="3776" y="5368"/>
                    <a:pt x="3741" y="5373"/>
                  </a:cubicBezTo>
                  <a:cubicBezTo>
                    <a:pt x="2016" y="5629"/>
                    <a:pt x="1845" y="6677"/>
                    <a:pt x="1835" y="7014"/>
                  </a:cubicBezTo>
                  <a:cubicBezTo>
                    <a:pt x="1832" y="7070"/>
                    <a:pt x="1838" y="7128"/>
                    <a:pt x="1851" y="7185"/>
                  </a:cubicBezTo>
                  <a:cubicBezTo>
                    <a:pt x="2121" y="8391"/>
                    <a:pt x="3040" y="8774"/>
                    <a:pt x="3734" y="8888"/>
                  </a:cubicBezTo>
                  <a:cubicBezTo>
                    <a:pt x="3772" y="8894"/>
                    <a:pt x="3811" y="8897"/>
                    <a:pt x="3848" y="8897"/>
                  </a:cubicBezTo>
                  <a:cubicBezTo>
                    <a:pt x="4240" y="8897"/>
                    <a:pt x="4569" y="8575"/>
                    <a:pt x="4569" y="8169"/>
                  </a:cubicBezTo>
                  <a:lnTo>
                    <a:pt x="4569" y="6094"/>
                  </a:lnTo>
                  <a:cubicBezTo>
                    <a:pt x="4569" y="5687"/>
                    <a:pt x="4238" y="5365"/>
                    <a:pt x="3845" y="5365"/>
                  </a:cubicBezTo>
                  <a:close/>
                  <a:moveTo>
                    <a:pt x="33457" y="7947"/>
                  </a:moveTo>
                  <a:cubicBezTo>
                    <a:pt x="33154" y="7947"/>
                    <a:pt x="32891" y="8163"/>
                    <a:pt x="32837" y="8463"/>
                  </a:cubicBezTo>
                  <a:cubicBezTo>
                    <a:pt x="32725" y="9086"/>
                    <a:pt x="32669" y="10084"/>
                    <a:pt x="33366" y="10376"/>
                  </a:cubicBezTo>
                  <a:cubicBezTo>
                    <a:pt x="34403" y="10812"/>
                    <a:pt x="35353" y="11210"/>
                    <a:pt x="35353" y="11210"/>
                  </a:cubicBezTo>
                  <a:cubicBezTo>
                    <a:pt x="35353" y="11210"/>
                    <a:pt x="35138" y="8929"/>
                    <a:pt x="34420" y="7947"/>
                  </a:cubicBezTo>
                  <a:close/>
                  <a:moveTo>
                    <a:pt x="16366" y="102"/>
                  </a:moveTo>
                  <a:lnTo>
                    <a:pt x="16366" y="19700"/>
                  </a:lnTo>
                  <a:lnTo>
                    <a:pt x="1741" y="19700"/>
                  </a:lnTo>
                  <a:cubicBezTo>
                    <a:pt x="1879" y="19164"/>
                    <a:pt x="2737" y="15417"/>
                    <a:pt x="336" y="13229"/>
                  </a:cubicBezTo>
                  <a:cubicBezTo>
                    <a:pt x="187" y="13093"/>
                    <a:pt x="101" y="12904"/>
                    <a:pt x="101" y="12707"/>
                  </a:cubicBezTo>
                  <a:lnTo>
                    <a:pt x="101" y="7753"/>
                  </a:lnTo>
                  <a:cubicBezTo>
                    <a:pt x="101" y="7359"/>
                    <a:pt x="248" y="6980"/>
                    <a:pt x="514" y="6689"/>
                  </a:cubicBezTo>
                  <a:cubicBezTo>
                    <a:pt x="1797" y="5281"/>
                    <a:pt x="6209" y="646"/>
                    <a:pt x="9086" y="102"/>
                  </a:cubicBezTo>
                  <a:close/>
                  <a:moveTo>
                    <a:pt x="24574" y="102"/>
                  </a:moveTo>
                  <a:cubicBezTo>
                    <a:pt x="24735" y="102"/>
                    <a:pt x="25698" y="131"/>
                    <a:pt x="26748" y="845"/>
                  </a:cubicBezTo>
                  <a:cubicBezTo>
                    <a:pt x="28666" y="2151"/>
                    <a:pt x="29395" y="4696"/>
                    <a:pt x="29669" y="6601"/>
                  </a:cubicBezTo>
                  <a:lnTo>
                    <a:pt x="29969" y="8735"/>
                  </a:lnTo>
                  <a:lnTo>
                    <a:pt x="29969" y="10419"/>
                  </a:lnTo>
                  <a:cubicBezTo>
                    <a:pt x="29969" y="11031"/>
                    <a:pt x="29534" y="11558"/>
                    <a:pt x="28933" y="11671"/>
                  </a:cubicBezTo>
                  <a:cubicBezTo>
                    <a:pt x="27678" y="11907"/>
                    <a:pt x="25959" y="12522"/>
                    <a:pt x="24890" y="14109"/>
                  </a:cubicBezTo>
                  <a:cubicBezTo>
                    <a:pt x="23953" y="15502"/>
                    <a:pt x="23710" y="17382"/>
                    <a:pt x="24169" y="19700"/>
                  </a:cubicBezTo>
                  <a:lnTo>
                    <a:pt x="16466" y="19700"/>
                  </a:lnTo>
                  <a:lnTo>
                    <a:pt x="16466" y="102"/>
                  </a:lnTo>
                  <a:lnTo>
                    <a:pt x="24551" y="102"/>
                  </a:lnTo>
                  <a:cubicBezTo>
                    <a:pt x="24552" y="102"/>
                    <a:pt x="24560" y="102"/>
                    <a:pt x="24574" y="102"/>
                  </a:cubicBezTo>
                  <a:close/>
                  <a:moveTo>
                    <a:pt x="24592" y="1"/>
                  </a:moveTo>
                  <a:cubicBezTo>
                    <a:pt x="24568" y="1"/>
                    <a:pt x="24553" y="1"/>
                    <a:pt x="24548" y="2"/>
                  </a:cubicBezTo>
                  <a:lnTo>
                    <a:pt x="16366" y="2"/>
                  </a:lnTo>
                  <a:lnTo>
                    <a:pt x="9078" y="3"/>
                  </a:lnTo>
                  <a:cubicBezTo>
                    <a:pt x="6159" y="553"/>
                    <a:pt x="1728" y="5207"/>
                    <a:pt x="439" y="6621"/>
                  </a:cubicBezTo>
                  <a:cubicBezTo>
                    <a:pt x="157" y="6932"/>
                    <a:pt x="1" y="7333"/>
                    <a:pt x="1" y="7753"/>
                  </a:cubicBezTo>
                  <a:lnTo>
                    <a:pt x="1" y="12707"/>
                  </a:lnTo>
                  <a:cubicBezTo>
                    <a:pt x="1" y="12932"/>
                    <a:pt x="98" y="13150"/>
                    <a:pt x="268" y="13304"/>
                  </a:cubicBezTo>
                  <a:cubicBezTo>
                    <a:pt x="2799" y="15610"/>
                    <a:pt x="1637" y="19695"/>
                    <a:pt x="1626" y="19736"/>
                  </a:cubicBezTo>
                  <a:lnTo>
                    <a:pt x="1608" y="19800"/>
                  </a:lnTo>
                  <a:lnTo>
                    <a:pt x="24291" y="19800"/>
                  </a:lnTo>
                  <a:lnTo>
                    <a:pt x="24280" y="19741"/>
                  </a:lnTo>
                  <a:cubicBezTo>
                    <a:pt x="23810" y="17423"/>
                    <a:pt x="24044" y="15547"/>
                    <a:pt x="24974" y="14164"/>
                  </a:cubicBezTo>
                  <a:cubicBezTo>
                    <a:pt x="26023" y="12607"/>
                    <a:pt x="27714" y="12003"/>
                    <a:pt x="28951" y="11770"/>
                  </a:cubicBezTo>
                  <a:cubicBezTo>
                    <a:pt x="29599" y="11649"/>
                    <a:pt x="30069" y="11080"/>
                    <a:pt x="30069" y="10419"/>
                  </a:cubicBezTo>
                  <a:lnTo>
                    <a:pt x="30069" y="8730"/>
                  </a:lnTo>
                  <a:lnTo>
                    <a:pt x="29770" y="6587"/>
                  </a:lnTo>
                  <a:cubicBezTo>
                    <a:pt x="29491" y="4660"/>
                    <a:pt x="28751" y="2084"/>
                    <a:pt x="26799" y="759"/>
                  </a:cubicBezTo>
                  <a:cubicBezTo>
                    <a:pt x="25749" y="47"/>
                    <a:pt x="24807" y="1"/>
                    <a:pt x="24592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954;p58">
            <a:extLst>
              <a:ext uri="{FF2B5EF4-FFF2-40B4-BE49-F238E27FC236}">
                <a16:creationId xmlns:a16="http://schemas.microsoft.com/office/drawing/2014/main" id="{F89EE987-E253-4D34-B1A0-86B23150A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788" y="388938"/>
            <a:ext cx="7718425" cy="576262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Post-processing</a:t>
            </a:r>
          </a:p>
        </p:txBody>
      </p:sp>
      <p:grpSp>
        <p:nvGrpSpPr>
          <p:cNvPr id="69" name="Google Shape;585;p47">
            <a:extLst>
              <a:ext uri="{FF2B5EF4-FFF2-40B4-BE49-F238E27FC236}">
                <a16:creationId xmlns:a16="http://schemas.microsoft.com/office/drawing/2014/main" id="{6705E530-EA8B-4723-B735-F4045FCC5F27}"/>
              </a:ext>
            </a:extLst>
          </p:cNvPr>
          <p:cNvGrpSpPr/>
          <p:nvPr/>
        </p:nvGrpSpPr>
        <p:grpSpPr>
          <a:xfrm>
            <a:off x="2222150" y="422707"/>
            <a:ext cx="438600" cy="542493"/>
            <a:chOff x="1804767" y="1823078"/>
            <a:chExt cx="438600" cy="542493"/>
          </a:xfrm>
        </p:grpSpPr>
        <p:sp>
          <p:nvSpPr>
            <p:cNvPr id="70" name="Google Shape;586;p47">
              <a:extLst>
                <a:ext uri="{FF2B5EF4-FFF2-40B4-BE49-F238E27FC236}">
                  <a16:creationId xmlns:a16="http://schemas.microsoft.com/office/drawing/2014/main" id="{915ABB3B-E2D0-4734-AA42-C8F8BAE01C41}"/>
                </a:ext>
              </a:extLst>
            </p:cNvPr>
            <p:cNvSpPr/>
            <p:nvPr/>
          </p:nvSpPr>
          <p:spPr>
            <a:xfrm>
              <a:off x="1806822" y="1823078"/>
              <a:ext cx="434479" cy="451817"/>
            </a:xfrm>
            <a:custGeom>
              <a:avLst/>
              <a:gdLst/>
              <a:ahLst/>
              <a:cxnLst/>
              <a:rect l="l" t="t" r="r" b="b"/>
              <a:pathLst>
                <a:path w="11553" h="12014" extrusionOk="0">
                  <a:moveTo>
                    <a:pt x="9857" y="973"/>
                  </a:moveTo>
                  <a:cubicBezTo>
                    <a:pt x="9826" y="973"/>
                    <a:pt x="9793" y="984"/>
                    <a:pt x="9762" y="1005"/>
                  </a:cubicBezTo>
                  <a:cubicBezTo>
                    <a:pt x="9581" y="1127"/>
                    <a:pt x="9405" y="1257"/>
                    <a:pt x="9235" y="1394"/>
                  </a:cubicBezTo>
                  <a:cubicBezTo>
                    <a:pt x="9131" y="1478"/>
                    <a:pt x="9160" y="1620"/>
                    <a:pt x="9281" y="1683"/>
                  </a:cubicBezTo>
                  <a:cubicBezTo>
                    <a:pt x="9316" y="1701"/>
                    <a:pt x="9356" y="1715"/>
                    <a:pt x="9410" y="1738"/>
                  </a:cubicBezTo>
                  <a:cubicBezTo>
                    <a:pt x="9334" y="1795"/>
                    <a:pt x="9268" y="1844"/>
                    <a:pt x="9205" y="1894"/>
                  </a:cubicBezTo>
                  <a:cubicBezTo>
                    <a:pt x="9103" y="1972"/>
                    <a:pt x="9083" y="2069"/>
                    <a:pt x="9148" y="2154"/>
                  </a:cubicBezTo>
                  <a:cubicBezTo>
                    <a:pt x="9183" y="2201"/>
                    <a:pt x="9228" y="2225"/>
                    <a:pt x="9278" y="2225"/>
                  </a:cubicBezTo>
                  <a:cubicBezTo>
                    <a:pt x="9321" y="2225"/>
                    <a:pt x="9368" y="2208"/>
                    <a:pt x="9416" y="2173"/>
                  </a:cubicBezTo>
                  <a:cubicBezTo>
                    <a:pt x="9550" y="2077"/>
                    <a:pt x="9680" y="1979"/>
                    <a:pt x="9812" y="1882"/>
                  </a:cubicBezTo>
                  <a:cubicBezTo>
                    <a:pt x="9888" y="1827"/>
                    <a:pt x="9972" y="1775"/>
                    <a:pt x="9962" y="1663"/>
                  </a:cubicBezTo>
                  <a:cubicBezTo>
                    <a:pt x="9952" y="1549"/>
                    <a:pt x="9861" y="1516"/>
                    <a:pt x="9771" y="1483"/>
                  </a:cubicBezTo>
                  <a:cubicBezTo>
                    <a:pt x="9761" y="1480"/>
                    <a:pt x="9752" y="1473"/>
                    <a:pt x="9734" y="1462"/>
                  </a:cubicBezTo>
                  <a:cubicBezTo>
                    <a:pt x="9815" y="1399"/>
                    <a:pt x="9895" y="1345"/>
                    <a:pt x="9967" y="1281"/>
                  </a:cubicBezTo>
                  <a:cubicBezTo>
                    <a:pt x="10040" y="1214"/>
                    <a:pt x="10047" y="1129"/>
                    <a:pt x="9990" y="1049"/>
                  </a:cubicBezTo>
                  <a:cubicBezTo>
                    <a:pt x="9954" y="999"/>
                    <a:pt x="9907" y="973"/>
                    <a:pt x="9857" y="973"/>
                  </a:cubicBezTo>
                  <a:close/>
                  <a:moveTo>
                    <a:pt x="4413" y="2486"/>
                  </a:moveTo>
                  <a:cubicBezTo>
                    <a:pt x="4272" y="2488"/>
                    <a:pt x="4197" y="2549"/>
                    <a:pt x="4194" y="2658"/>
                  </a:cubicBezTo>
                  <a:cubicBezTo>
                    <a:pt x="4193" y="2770"/>
                    <a:pt x="4271" y="2838"/>
                    <a:pt x="4406" y="2838"/>
                  </a:cubicBezTo>
                  <a:cubicBezTo>
                    <a:pt x="4610" y="2839"/>
                    <a:pt x="4813" y="2839"/>
                    <a:pt x="5017" y="2839"/>
                  </a:cubicBezTo>
                  <a:cubicBezTo>
                    <a:pt x="5220" y="2839"/>
                    <a:pt x="5423" y="2839"/>
                    <a:pt x="5627" y="2838"/>
                  </a:cubicBezTo>
                  <a:cubicBezTo>
                    <a:pt x="5754" y="2838"/>
                    <a:pt x="5834" y="2768"/>
                    <a:pt x="5836" y="2664"/>
                  </a:cubicBezTo>
                  <a:cubicBezTo>
                    <a:pt x="5838" y="2556"/>
                    <a:pt x="5757" y="2488"/>
                    <a:pt x="5621" y="2488"/>
                  </a:cubicBezTo>
                  <a:cubicBezTo>
                    <a:pt x="5418" y="2486"/>
                    <a:pt x="5215" y="2486"/>
                    <a:pt x="5012" y="2486"/>
                  </a:cubicBezTo>
                  <a:close/>
                  <a:moveTo>
                    <a:pt x="6497" y="2486"/>
                  </a:moveTo>
                  <a:cubicBezTo>
                    <a:pt x="6453" y="2486"/>
                    <a:pt x="6409" y="2487"/>
                    <a:pt x="6365" y="2488"/>
                  </a:cubicBezTo>
                  <a:cubicBezTo>
                    <a:pt x="6255" y="2490"/>
                    <a:pt x="6181" y="2560"/>
                    <a:pt x="6177" y="2657"/>
                  </a:cubicBezTo>
                  <a:cubicBezTo>
                    <a:pt x="6174" y="2757"/>
                    <a:pt x="6251" y="2835"/>
                    <a:pt x="6366" y="2837"/>
                  </a:cubicBezTo>
                  <a:cubicBezTo>
                    <a:pt x="6499" y="2839"/>
                    <a:pt x="6632" y="2839"/>
                    <a:pt x="6765" y="2839"/>
                  </a:cubicBezTo>
                  <a:cubicBezTo>
                    <a:pt x="6897" y="2839"/>
                    <a:pt x="7030" y="2839"/>
                    <a:pt x="7163" y="2838"/>
                  </a:cubicBezTo>
                  <a:cubicBezTo>
                    <a:pt x="7281" y="2837"/>
                    <a:pt x="7354" y="2764"/>
                    <a:pt x="7354" y="2661"/>
                  </a:cubicBezTo>
                  <a:cubicBezTo>
                    <a:pt x="7354" y="2557"/>
                    <a:pt x="7281" y="2489"/>
                    <a:pt x="7161" y="2488"/>
                  </a:cubicBezTo>
                  <a:cubicBezTo>
                    <a:pt x="7117" y="2487"/>
                    <a:pt x="7073" y="2486"/>
                    <a:pt x="7029" y="2486"/>
                  </a:cubicBezTo>
                  <a:cubicBezTo>
                    <a:pt x="6940" y="2486"/>
                    <a:pt x="6852" y="2488"/>
                    <a:pt x="6762" y="2488"/>
                  </a:cubicBezTo>
                  <a:cubicBezTo>
                    <a:pt x="6674" y="2488"/>
                    <a:pt x="6586" y="2486"/>
                    <a:pt x="6497" y="2486"/>
                  </a:cubicBezTo>
                  <a:close/>
                  <a:moveTo>
                    <a:pt x="9562" y="352"/>
                  </a:moveTo>
                  <a:cubicBezTo>
                    <a:pt x="10252" y="352"/>
                    <a:pt x="10816" y="910"/>
                    <a:pt x="10818" y="1597"/>
                  </a:cubicBezTo>
                  <a:cubicBezTo>
                    <a:pt x="10819" y="2287"/>
                    <a:pt x="10264" y="2844"/>
                    <a:pt x="9576" y="2846"/>
                  </a:cubicBezTo>
                  <a:cubicBezTo>
                    <a:pt x="9574" y="2847"/>
                    <a:pt x="9572" y="2847"/>
                    <a:pt x="9570" y="2847"/>
                  </a:cubicBezTo>
                  <a:cubicBezTo>
                    <a:pt x="8882" y="2847"/>
                    <a:pt x="8326" y="2298"/>
                    <a:pt x="8322" y="1610"/>
                  </a:cubicBezTo>
                  <a:cubicBezTo>
                    <a:pt x="8318" y="921"/>
                    <a:pt x="8872" y="357"/>
                    <a:pt x="9557" y="352"/>
                  </a:cubicBezTo>
                  <a:cubicBezTo>
                    <a:pt x="9559" y="352"/>
                    <a:pt x="9561" y="352"/>
                    <a:pt x="9562" y="352"/>
                  </a:cubicBezTo>
                  <a:close/>
                  <a:moveTo>
                    <a:pt x="7955" y="2180"/>
                  </a:moveTo>
                  <a:cubicBezTo>
                    <a:pt x="8046" y="2180"/>
                    <a:pt x="8089" y="2204"/>
                    <a:pt x="8128" y="2290"/>
                  </a:cubicBezTo>
                  <a:cubicBezTo>
                    <a:pt x="8278" y="2611"/>
                    <a:pt x="8516" y="2854"/>
                    <a:pt x="8829" y="3022"/>
                  </a:cubicBezTo>
                  <a:cubicBezTo>
                    <a:pt x="8866" y="3042"/>
                    <a:pt x="8896" y="3076"/>
                    <a:pt x="8929" y="3103"/>
                  </a:cubicBezTo>
                  <a:cubicBezTo>
                    <a:pt x="8920" y="3114"/>
                    <a:pt x="8913" y="3126"/>
                    <a:pt x="8905" y="3139"/>
                  </a:cubicBezTo>
                  <a:lnTo>
                    <a:pt x="2639" y="3139"/>
                  </a:lnTo>
                  <a:cubicBezTo>
                    <a:pt x="2637" y="3100"/>
                    <a:pt x="2631" y="3067"/>
                    <a:pt x="2631" y="3033"/>
                  </a:cubicBezTo>
                  <a:cubicBezTo>
                    <a:pt x="2631" y="2807"/>
                    <a:pt x="2631" y="2580"/>
                    <a:pt x="2631" y="2354"/>
                  </a:cubicBezTo>
                  <a:cubicBezTo>
                    <a:pt x="2631" y="2183"/>
                    <a:pt x="2631" y="2183"/>
                    <a:pt x="2808" y="2183"/>
                  </a:cubicBezTo>
                  <a:lnTo>
                    <a:pt x="4438" y="2183"/>
                  </a:lnTo>
                  <a:cubicBezTo>
                    <a:pt x="4907" y="2183"/>
                    <a:pt x="5376" y="2183"/>
                    <a:pt x="5844" y="2183"/>
                  </a:cubicBezTo>
                  <a:cubicBezTo>
                    <a:pt x="6548" y="2183"/>
                    <a:pt x="7251" y="2182"/>
                    <a:pt x="7955" y="2180"/>
                  </a:cubicBezTo>
                  <a:close/>
                  <a:moveTo>
                    <a:pt x="11191" y="4673"/>
                  </a:moveTo>
                  <a:lnTo>
                    <a:pt x="11191" y="4908"/>
                  </a:lnTo>
                  <a:cubicBezTo>
                    <a:pt x="11191" y="5197"/>
                    <a:pt x="11194" y="5486"/>
                    <a:pt x="11190" y="5775"/>
                  </a:cubicBezTo>
                  <a:cubicBezTo>
                    <a:pt x="11187" y="6013"/>
                    <a:pt x="11031" y="6173"/>
                    <a:pt x="10788" y="6184"/>
                  </a:cubicBezTo>
                  <a:lnTo>
                    <a:pt x="10788" y="4673"/>
                  </a:lnTo>
                  <a:close/>
                  <a:moveTo>
                    <a:pt x="757" y="4674"/>
                  </a:moveTo>
                  <a:lnTo>
                    <a:pt x="757" y="6187"/>
                  </a:lnTo>
                  <a:cubicBezTo>
                    <a:pt x="529" y="6167"/>
                    <a:pt x="371" y="6034"/>
                    <a:pt x="364" y="5829"/>
                  </a:cubicBezTo>
                  <a:cubicBezTo>
                    <a:pt x="351" y="5448"/>
                    <a:pt x="359" y="5064"/>
                    <a:pt x="359" y="4674"/>
                  </a:cubicBezTo>
                  <a:close/>
                  <a:moveTo>
                    <a:pt x="7986" y="1244"/>
                  </a:moveTo>
                  <a:lnTo>
                    <a:pt x="7986" y="1829"/>
                  </a:lnTo>
                  <a:lnTo>
                    <a:pt x="2768" y="1829"/>
                  </a:lnTo>
                  <a:cubicBezTo>
                    <a:pt x="2435" y="1829"/>
                    <a:pt x="2280" y="1985"/>
                    <a:pt x="2280" y="2317"/>
                  </a:cubicBezTo>
                  <a:cubicBezTo>
                    <a:pt x="2280" y="3157"/>
                    <a:pt x="2280" y="3997"/>
                    <a:pt x="2280" y="4838"/>
                  </a:cubicBezTo>
                  <a:cubicBezTo>
                    <a:pt x="2280" y="4869"/>
                    <a:pt x="2278" y="4901"/>
                    <a:pt x="2281" y="4932"/>
                  </a:cubicBezTo>
                  <a:cubicBezTo>
                    <a:pt x="2291" y="5035"/>
                    <a:pt x="2364" y="5106"/>
                    <a:pt x="2454" y="5106"/>
                  </a:cubicBezTo>
                  <a:cubicBezTo>
                    <a:pt x="2458" y="5106"/>
                    <a:pt x="2461" y="5106"/>
                    <a:pt x="2465" y="5106"/>
                  </a:cubicBezTo>
                  <a:cubicBezTo>
                    <a:pt x="2559" y="5100"/>
                    <a:pt x="2629" y="5032"/>
                    <a:pt x="2630" y="4926"/>
                  </a:cubicBezTo>
                  <a:cubicBezTo>
                    <a:pt x="2633" y="4695"/>
                    <a:pt x="2631" y="4465"/>
                    <a:pt x="2631" y="4234"/>
                  </a:cubicBezTo>
                  <a:lnTo>
                    <a:pt x="2631" y="3502"/>
                  </a:lnTo>
                  <a:lnTo>
                    <a:pt x="8916" y="3502"/>
                  </a:lnTo>
                  <a:lnTo>
                    <a:pt x="8916" y="3626"/>
                  </a:lnTo>
                  <a:cubicBezTo>
                    <a:pt x="8916" y="4627"/>
                    <a:pt x="8919" y="5627"/>
                    <a:pt x="8913" y="6628"/>
                  </a:cubicBezTo>
                  <a:cubicBezTo>
                    <a:pt x="8912" y="6769"/>
                    <a:pt x="8871" y="6909"/>
                    <a:pt x="8842" y="7081"/>
                  </a:cubicBezTo>
                  <a:cubicBezTo>
                    <a:pt x="8561" y="6855"/>
                    <a:pt x="8265" y="6767"/>
                    <a:pt x="7958" y="6710"/>
                  </a:cubicBezTo>
                  <a:cubicBezTo>
                    <a:pt x="7423" y="6610"/>
                    <a:pt x="6882" y="6572"/>
                    <a:pt x="6340" y="6572"/>
                  </a:cubicBezTo>
                  <a:cubicBezTo>
                    <a:pt x="6283" y="6572"/>
                    <a:pt x="6227" y="6572"/>
                    <a:pt x="6171" y="6573"/>
                  </a:cubicBezTo>
                  <a:cubicBezTo>
                    <a:pt x="5465" y="6581"/>
                    <a:pt x="4757" y="6599"/>
                    <a:pt x="4052" y="6648"/>
                  </a:cubicBezTo>
                  <a:cubicBezTo>
                    <a:pt x="3733" y="6670"/>
                    <a:pt x="3416" y="6765"/>
                    <a:pt x="3104" y="6849"/>
                  </a:cubicBezTo>
                  <a:cubicBezTo>
                    <a:pt x="2973" y="6885"/>
                    <a:pt x="2857" y="6976"/>
                    <a:pt x="2708" y="7054"/>
                  </a:cubicBezTo>
                  <a:cubicBezTo>
                    <a:pt x="2683" y="6923"/>
                    <a:pt x="2640" y="6794"/>
                    <a:pt x="2636" y="6661"/>
                  </a:cubicBezTo>
                  <a:cubicBezTo>
                    <a:pt x="2624" y="6356"/>
                    <a:pt x="2631" y="6052"/>
                    <a:pt x="2631" y="5747"/>
                  </a:cubicBezTo>
                  <a:cubicBezTo>
                    <a:pt x="2631" y="5605"/>
                    <a:pt x="2566" y="5521"/>
                    <a:pt x="2460" y="5521"/>
                  </a:cubicBezTo>
                  <a:cubicBezTo>
                    <a:pt x="2457" y="5521"/>
                    <a:pt x="2455" y="5522"/>
                    <a:pt x="2452" y="5522"/>
                  </a:cubicBezTo>
                  <a:cubicBezTo>
                    <a:pt x="2345" y="5524"/>
                    <a:pt x="2280" y="5607"/>
                    <a:pt x="2280" y="5744"/>
                  </a:cubicBezTo>
                  <a:cubicBezTo>
                    <a:pt x="2280" y="6331"/>
                    <a:pt x="2280" y="6918"/>
                    <a:pt x="2280" y="7504"/>
                  </a:cubicBezTo>
                  <a:lnTo>
                    <a:pt x="2280" y="7648"/>
                  </a:lnTo>
                  <a:cubicBezTo>
                    <a:pt x="2087" y="7503"/>
                    <a:pt x="1909" y="7373"/>
                    <a:pt x="1737" y="7235"/>
                  </a:cubicBezTo>
                  <a:cubicBezTo>
                    <a:pt x="1707" y="7210"/>
                    <a:pt x="1694" y="7147"/>
                    <a:pt x="1694" y="7101"/>
                  </a:cubicBezTo>
                  <a:cubicBezTo>
                    <a:pt x="1691" y="6436"/>
                    <a:pt x="1693" y="5772"/>
                    <a:pt x="1693" y="5107"/>
                  </a:cubicBezTo>
                  <a:cubicBezTo>
                    <a:pt x="1693" y="4110"/>
                    <a:pt x="1693" y="3113"/>
                    <a:pt x="1693" y="2116"/>
                  </a:cubicBezTo>
                  <a:cubicBezTo>
                    <a:pt x="1693" y="1574"/>
                    <a:pt x="2022" y="1244"/>
                    <a:pt x="2559" y="1244"/>
                  </a:cubicBezTo>
                  <a:close/>
                  <a:moveTo>
                    <a:pt x="5771" y="8126"/>
                  </a:moveTo>
                  <a:cubicBezTo>
                    <a:pt x="5666" y="8126"/>
                    <a:pt x="5561" y="8128"/>
                    <a:pt x="5456" y="8134"/>
                  </a:cubicBezTo>
                  <a:cubicBezTo>
                    <a:pt x="5359" y="8138"/>
                    <a:pt x="5304" y="8217"/>
                    <a:pt x="5311" y="8314"/>
                  </a:cubicBezTo>
                  <a:cubicBezTo>
                    <a:pt x="5318" y="8409"/>
                    <a:pt x="5376" y="8472"/>
                    <a:pt x="5479" y="8475"/>
                  </a:cubicBezTo>
                  <a:cubicBezTo>
                    <a:pt x="5511" y="8475"/>
                    <a:pt x="5544" y="8476"/>
                    <a:pt x="5576" y="8476"/>
                  </a:cubicBezTo>
                  <a:cubicBezTo>
                    <a:pt x="5641" y="8476"/>
                    <a:pt x="5705" y="8475"/>
                    <a:pt x="5771" y="8475"/>
                  </a:cubicBezTo>
                  <a:lnTo>
                    <a:pt x="5771" y="8476"/>
                  </a:lnTo>
                  <a:lnTo>
                    <a:pt x="6063" y="8476"/>
                  </a:lnTo>
                  <a:cubicBezTo>
                    <a:pt x="6164" y="8467"/>
                    <a:pt x="6240" y="8400"/>
                    <a:pt x="6238" y="8309"/>
                  </a:cubicBezTo>
                  <a:cubicBezTo>
                    <a:pt x="6237" y="8211"/>
                    <a:pt x="6183" y="8137"/>
                    <a:pt x="6086" y="8133"/>
                  </a:cubicBezTo>
                  <a:cubicBezTo>
                    <a:pt x="5981" y="8128"/>
                    <a:pt x="5876" y="8126"/>
                    <a:pt x="5771" y="8126"/>
                  </a:cubicBezTo>
                  <a:close/>
                  <a:moveTo>
                    <a:pt x="1698" y="7673"/>
                  </a:moveTo>
                  <a:cubicBezTo>
                    <a:pt x="2114" y="7899"/>
                    <a:pt x="2324" y="8198"/>
                    <a:pt x="2270" y="8634"/>
                  </a:cubicBezTo>
                  <a:lnTo>
                    <a:pt x="1698" y="8634"/>
                  </a:lnTo>
                  <a:lnTo>
                    <a:pt x="1698" y="7673"/>
                  </a:lnTo>
                  <a:close/>
                  <a:moveTo>
                    <a:pt x="9845" y="7665"/>
                  </a:moveTo>
                  <a:lnTo>
                    <a:pt x="9845" y="8635"/>
                  </a:lnTo>
                  <a:lnTo>
                    <a:pt x="9285" y="8635"/>
                  </a:lnTo>
                  <a:cubicBezTo>
                    <a:pt x="9205" y="8269"/>
                    <a:pt x="9398" y="7936"/>
                    <a:pt x="9845" y="7665"/>
                  </a:cubicBezTo>
                  <a:close/>
                  <a:moveTo>
                    <a:pt x="9848" y="8999"/>
                  </a:moveTo>
                  <a:lnTo>
                    <a:pt x="9848" y="9419"/>
                  </a:lnTo>
                  <a:lnTo>
                    <a:pt x="9275" y="9419"/>
                  </a:lnTo>
                  <a:lnTo>
                    <a:pt x="9275" y="8999"/>
                  </a:lnTo>
                  <a:close/>
                  <a:moveTo>
                    <a:pt x="2273" y="9003"/>
                  </a:moveTo>
                  <a:lnTo>
                    <a:pt x="2273" y="9423"/>
                  </a:lnTo>
                  <a:lnTo>
                    <a:pt x="1700" y="9423"/>
                  </a:lnTo>
                  <a:lnTo>
                    <a:pt x="1700" y="9003"/>
                  </a:lnTo>
                  <a:close/>
                  <a:moveTo>
                    <a:pt x="3083" y="9429"/>
                  </a:moveTo>
                  <a:cubicBezTo>
                    <a:pt x="2986" y="9429"/>
                    <a:pt x="2912" y="9500"/>
                    <a:pt x="2909" y="9597"/>
                  </a:cubicBezTo>
                  <a:cubicBezTo>
                    <a:pt x="2906" y="9692"/>
                    <a:pt x="2978" y="9772"/>
                    <a:pt x="3072" y="9778"/>
                  </a:cubicBezTo>
                  <a:cubicBezTo>
                    <a:pt x="3075" y="9778"/>
                    <a:pt x="3079" y="9778"/>
                    <a:pt x="3083" y="9778"/>
                  </a:cubicBezTo>
                  <a:cubicBezTo>
                    <a:pt x="3173" y="9778"/>
                    <a:pt x="3255" y="9700"/>
                    <a:pt x="3258" y="9607"/>
                  </a:cubicBezTo>
                  <a:cubicBezTo>
                    <a:pt x="3263" y="9514"/>
                    <a:pt x="3188" y="9435"/>
                    <a:pt x="3094" y="9429"/>
                  </a:cubicBezTo>
                  <a:cubicBezTo>
                    <a:pt x="3091" y="9429"/>
                    <a:pt x="3087" y="9429"/>
                    <a:pt x="3083" y="9429"/>
                  </a:cubicBezTo>
                  <a:close/>
                  <a:moveTo>
                    <a:pt x="8465" y="9429"/>
                  </a:moveTo>
                  <a:cubicBezTo>
                    <a:pt x="8369" y="9429"/>
                    <a:pt x="8291" y="9504"/>
                    <a:pt x="8289" y="9600"/>
                  </a:cubicBezTo>
                  <a:cubicBezTo>
                    <a:pt x="8288" y="9694"/>
                    <a:pt x="8371" y="9779"/>
                    <a:pt x="8465" y="9779"/>
                  </a:cubicBezTo>
                  <a:cubicBezTo>
                    <a:pt x="8466" y="9779"/>
                    <a:pt x="8467" y="9779"/>
                    <a:pt x="8467" y="9779"/>
                  </a:cubicBezTo>
                  <a:cubicBezTo>
                    <a:pt x="8561" y="9776"/>
                    <a:pt x="8637" y="9700"/>
                    <a:pt x="8638" y="9604"/>
                  </a:cubicBezTo>
                  <a:cubicBezTo>
                    <a:pt x="8640" y="9507"/>
                    <a:pt x="8570" y="9432"/>
                    <a:pt x="8473" y="9429"/>
                  </a:cubicBezTo>
                  <a:cubicBezTo>
                    <a:pt x="8471" y="9429"/>
                    <a:pt x="8468" y="9429"/>
                    <a:pt x="8465" y="9429"/>
                  </a:cubicBezTo>
                  <a:close/>
                  <a:moveTo>
                    <a:pt x="4899" y="9376"/>
                  </a:moveTo>
                  <a:lnTo>
                    <a:pt x="4899" y="10083"/>
                  </a:lnTo>
                  <a:lnTo>
                    <a:pt x="4576" y="10083"/>
                  </a:lnTo>
                  <a:lnTo>
                    <a:pt x="4576" y="9376"/>
                  </a:lnTo>
                  <a:close/>
                  <a:moveTo>
                    <a:pt x="5590" y="9378"/>
                  </a:moveTo>
                  <a:lnTo>
                    <a:pt x="5590" y="10083"/>
                  </a:lnTo>
                  <a:lnTo>
                    <a:pt x="5267" y="10083"/>
                  </a:lnTo>
                  <a:lnTo>
                    <a:pt x="5267" y="9378"/>
                  </a:lnTo>
                  <a:close/>
                  <a:moveTo>
                    <a:pt x="6282" y="9375"/>
                  </a:moveTo>
                  <a:lnTo>
                    <a:pt x="6282" y="10083"/>
                  </a:lnTo>
                  <a:lnTo>
                    <a:pt x="5958" y="10083"/>
                  </a:lnTo>
                  <a:lnTo>
                    <a:pt x="5958" y="9375"/>
                  </a:lnTo>
                  <a:close/>
                  <a:moveTo>
                    <a:pt x="6970" y="9375"/>
                  </a:moveTo>
                  <a:lnTo>
                    <a:pt x="6970" y="10083"/>
                  </a:lnTo>
                  <a:lnTo>
                    <a:pt x="6650" y="10083"/>
                  </a:lnTo>
                  <a:lnTo>
                    <a:pt x="6650" y="9375"/>
                  </a:lnTo>
                  <a:close/>
                  <a:moveTo>
                    <a:pt x="4211" y="9415"/>
                  </a:moveTo>
                  <a:lnTo>
                    <a:pt x="4211" y="10084"/>
                  </a:lnTo>
                  <a:lnTo>
                    <a:pt x="3851" y="10084"/>
                  </a:lnTo>
                  <a:cubicBezTo>
                    <a:pt x="3955" y="9855"/>
                    <a:pt x="3943" y="9578"/>
                    <a:pt x="4211" y="9415"/>
                  </a:cubicBezTo>
                  <a:close/>
                  <a:moveTo>
                    <a:pt x="7341" y="9420"/>
                  </a:moveTo>
                  <a:cubicBezTo>
                    <a:pt x="7607" y="9573"/>
                    <a:pt x="7586" y="9856"/>
                    <a:pt x="7704" y="10087"/>
                  </a:cubicBezTo>
                  <a:lnTo>
                    <a:pt x="7341" y="10087"/>
                  </a:lnTo>
                  <a:lnTo>
                    <a:pt x="7341" y="9420"/>
                  </a:lnTo>
                  <a:close/>
                  <a:moveTo>
                    <a:pt x="5840" y="6913"/>
                  </a:moveTo>
                  <a:cubicBezTo>
                    <a:pt x="6316" y="6913"/>
                    <a:pt x="6792" y="6931"/>
                    <a:pt x="7268" y="6975"/>
                  </a:cubicBezTo>
                  <a:cubicBezTo>
                    <a:pt x="7603" y="7006"/>
                    <a:pt x="7936" y="7087"/>
                    <a:pt x="8267" y="7158"/>
                  </a:cubicBezTo>
                  <a:cubicBezTo>
                    <a:pt x="8365" y="7180"/>
                    <a:pt x="8455" y="7245"/>
                    <a:pt x="8570" y="7302"/>
                  </a:cubicBezTo>
                  <a:cubicBezTo>
                    <a:pt x="8426" y="7408"/>
                    <a:pt x="8289" y="7433"/>
                    <a:pt x="8146" y="7435"/>
                  </a:cubicBezTo>
                  <a:cubicBezTo>
                    <a:pt x="8054" y="7435"/>
                    <a:pt x="7963" y="7435"/>
                    <a:pt x="7872" y="7435"/>
                  </a:cubicBezTo>
                  <a:cubicBezTo>
                    <a:pt x="7781" y="7435"/>
                    <a:pt x="7690" y="7435"/>
                    <a:pt x="7599" y="7435"/>
                  </a:cubicBezTo>
                  <a:cubicBezTo>
                    <a:pt x="7418" y="7435"/>
                    <a:pt x="7236" y="7435"/>
                    <a:pt x="7054" y="7438"/>
                  </a:cubicBezTo>
                  <a:cubicBezTo>
                    <a:pt x="7000" y="7438"/>
                    <a:pt x="6926" y="7453"/>
                    <a:pt x="6896" y="7489"/>
                  </a:cubicBezTo>
                  <a:cubicBezTo>
                    <a:pt x="6862" y="7533"/>
                    <a:pt x="6838" y="7620"/>
                    <a:pt x="6859" y="7665"/>
                  </a:cubicBezTo>
                  <a:cubicBezTo>
                    <a:pt x="6882" y="7718"/>
                    <a:pt x="6959" y="7779"/>
                    <a:pt x="7013" y="7781"/>
                  </a:cubicBezTo>
                  <a:cubicBezTo>
                    <a:pt x="7222" y="7784"/>
                    <a:pt x="7431" y="7787"/>
                    <a:pt x="7640" y="7787"/>
                  </a:cubicBezTo>
                  <a:cubicBezTo>
                    <a:pt x="7849" y="7787"/>
                    <a:pt x="8058" y="7784"/>
                    <a:pt x="8267" y="7778"/>
                  </a:cubicBezTo>
                  <a:cubicBezTo>
                    <a:pt x="8503" y="7769"/>
                    <a:pt x="8711" y="7664"/>
                    <a:pt x="8905" y="7499"/>
                  </a:cubicBezTo>
                  <a:lnTo>
                    <a:pt x="8905" y="10090"/>
                  </a:lnTo>
                  <a:cubicBezTo>
                    <a:pt x="8826" y="10090"/>
                    <a:pt x="8747" y="10090"/>
                    <a:pt x="8666" y="10090"/>
                  </a:cubicBezTo>
                  <a:cubicBezTo>
                    <a:pt x="8586" y="10090"/>
                    <a:pt x="8504" y="10090"/>
                    <a:pt x="8423" y="10088"/>
                  </a:cubicBezTo>
                  <a:cubicBezTo>
                    <a:pt x="8358" y="10088"/>
                    <a:pt x="8283" y="10100"/>
                    <a:pt x="8216" y="10100"/>
                  </a:cubicBezTo>
                  <a:cubicBezTo>
                    <a:pt x="8164" y="10100"/>
                    <a:pt x="8117" y="10093"/>
                    <a:pt x="8083" y="10068"/>
                  </a:cubicBezTo>
                  <a:cubicBezTo>
                    <a:pt x="8005" y="10011"/>
                    <a:pt x="7995" y="9861"/>
                    <a:pt x="7956" y="9751"/>
                  </a:cubicBezTo>
                  <a:cubicBezTo>
                    <a:pt x="7933" y="9684"/>
                    <a:pt x="7913" y="9617"/>
                    <a:pt x="7889" y="9551"/>
                  </a:cubicBezTo>
                  <a:cubicBezTo>
                    <a:pt x="7769" y="9228"/>
                    <a:pt x="7493" y="9020"/>
                    <a:pt x="7148" y="9017"/>
                  </a:cubicBezTo>
                  <a:cubicBezTo>
                    <a:pt x="6691" y="9015"/>
                    <a:pt x="6234" y="9014"/>
                    <a:pt x="5777" y="9014"/>
                  </a:cubicBezTo>
                  <a:cubicBezTo>
                    <a:pt x="5319" y="9014"/>
                    <a:pt x="4862" y="9015"/>
                    <a:pt x="4405" y="9017"/>
                  </a:cubicBezTo>
                  <a:cubicBezTo>
                    <a:pt x="4054" y="9019"/>
                    <a:pt x="3775" y="9228"/>
                    <a:pt x="3657" y="9557"/>
                  </a:cubicBezTo>
                  <a:cubicBezTo>
                    <a:pt x="3604" y="9708"/>
                    <a:pt x="3559" y="9862"/>
                    <a:pt x="3502" y="10011"/>
                  </a:cubicBezTo>
                  <a:cubicBezTo>
                    <a:pt x="3489" y="10044"/>
                    <a:pt x="3442" y="10086"/>
                    <a:pt x="3411" y="10086"/>
                  </a:cubicBezTo>
                  <a:cubicBezTo>
                    <a:pt x="3270" y="10090"/>
                    <a:pt x="3129" y="10090"/>
                    <a:pt x="2986" y="10090"/>
                  </a:cubicBezTo>
                  <a:cubicBezTo>
                    <a:pt x="2872" y="10090"/>
                    <a:pt x="2757" y="10090"/>
                    <a:pt x="2640" y="10090"/>
                  </a:cubicBezTo>
                  <a:lnTo>
                    <a:pt x="2640" y="7494"/>
                  </a:lnTo>
                  <a:cubicBezTo>
                    <a:pt x="2924" y="7753"/>
                    <a:pt x="3252" y="7790"/>
                    <a:pt x="3595" y="7790"/>
                  </a:cubicBezTo>
                  <a:cubicBezTo>
                    <a:pt x="3610" y="7790"/>
                    <a:pt x="3624" y="7789"/>
                    <a:pt x="3639" y="7789"/>
                  </a:cubicBezTo>
                  <a:cubicBezTo>
                    <a:pt x="4015" y="7786"/>
                    <a:pt x="4392" y="7785"/>
                    <a:pt x="4769" y="7785"/>
                  </a:cubicBezTo>
                  <a:cubicBezTo>
                    <a:pt x="5221" y="7785"/>
                    <a:pt x="5673" y="7786"/>
                    <a:pt x="6126" y="7786"/>
                  </a:cubicBezTo>
                  <a:cubicBezTo>
                    <a:pt x="6147" y="7786"/>
                    <a:pt x="6167" y="7787"/>
                    <a:pt x="6188" y="7787"/>
                  </a:cubicBezTo>
                  <a:cubicBezTo>
                    <a:pt x="6199" y="7787"/>
                    <a:pt x="6209" y="7787"/>
                    <a:pt x="6220" y="7786"/>
                  </a:cubicBezTo>
                  <a:cubicBezTo>
                    <a:pt x="6345" y="7782"/>
                    <a:pt x="6425" y="7712"/>
                    <a:pt x="6425" y="7608"/>
                  </a:cubicBezTo>
                  <a:cubicBezTo>
                    <a:pt x="6423" y="7504"/>
                    <a:pt x="6345" y="7436"/>
                    <a:pt x="6217" y="7436"/>
                  </a:cubicBezTo>
                  <a:cubicBezTo>
                    <a:pt x="5619" y="7435"/>
                    <a:pt x="5020" y="7435"/>
                    <a:pt x="4422" y="7435"/>
                  </a:cubicBezTo>
                  <a:cubicBezTo>
                    <a:pt x="4195" y="7435"/>
                    <a:pt x="3969" y="7435"/>
                    <a:pt x="3742" y="7435"/>
                  </a:cubicBezTo>
                  <a:cubicBezTo>
                    <a:pt x="3629" y="7435"/>
                    <a:pt x="3516" y="7435"/>
                    <a:pt x="3402" y="7435"/>
                  </a:cubicBezTo>
                  <a:cubicBezTo>
                    <a:pt x="3260" y="7435"/>
                    <a:pt x="3126" y="7403"/>
                    <a:pt x="2968" y="7302"/>
                  </a:cubicBezTo>
                  <a:cubicBezTo>
                    <a:pt x="3113" y="7238"/>
                    <a:pt x="3227" y="7174"/>
                    <a:pt x="3348" y="7134"/>
                  </a:cubicBezTo>
                  <a:cubicBezTo>
                    <a:pt x="3741" y="7007"/>
                    <a:pt x="4151" y="6972"/>
                    <a:pt x="4562" y="6950"/>
                  </a:cubicBezTo>
                  <a:cubicBezTo>
                    <a:pt x="4988" y="6927"/>
                    <a:pt x="5414" y="6913"/>
                    <a:pt x="5840" y="6913"/>
                  </a:cubicBezTo>
                  <a:close/>
                  <a:moveTo>
                    <a:pt x="8909" y="10450"/>
                  </a:moveTo>
                  <a:lnTo>
                    <a:pt x="8909" y="10772"/>
                  </a:lnTo>
                  <a:lnTo>
                    <a:pt x="2634" y="10772"/>
                  </a:lnTo>
                  <a:lnTo>
                    <a:pt x="2634" y="10450"/>
                  </a:lnTo>
                  <a:close/>
                  <a:moveTo>
                    <a:pt x="9846" y="9781"/>
                  </a:moveTo>
                  <a:cubicBezTo>
                    <a:pt x="9845" y="10041"/>
                    <a:pt x="9855" y="10298"/>
                    <a:pt x="9842" y="10553"/>
                  </a:cubicBezTo>
                  <a:cubicBezTo>
                    <a:pt x="9835" y="10668"/>
                    <a:pt x="9745" y="10754"/>
                    <a:pt x="9626" y="10769"/>
                  </a:cubicBezTo>
                  <a:cubicBezTo>
                    <a:pt x="9582" y="10775"/>
                    <a:pt x="9537" y="10776"/>
                    <a:pt x="9493" y="10776"/>
                  </a:cubicBezTo>
                  <a:cubicBezTo>
                    <a:pt x="9421" y="10776"/>
                    <a:pt x="9348" y="10772"/>
                    <a:pt x="9274" y="10772"/>
                  </a:cubicBezTo>
                  <a:lnTo>
                    <a:pt x="9274" y="9786"/>
                  </a:lnTo>
                  <a:cubicBezTo>
                    <a:pt x="9298" y="9784"/>
                    <a:pt x="9316" y="9781"/>
                    <a:pt x="9335" y="9781"/>
                  </a:cubicBezTo>
                  <a:close/>
                  <a:moveTo>
                    <a:pt x="2273" y="9789"/>
                  </a:moveTo>
                  <a:lnTo>
                    <a:pt x="2273" y="10778"/>
                  </a:lnTo>
                  <a:cubicBezTo>
                    <a:pt x="2203" y="10778"/>
                    <a:pt x="2138" y="10781"/>
                    <a:pt x="2073" y="10781"/>
                  </a:cubicBezTo>
                  <a:cubicBezTo>
                    <a:pt x="2035" y="10781"/>
                    <a:pt x="1997" y="10780"/>
                    <a:pt x="1959" y="10776"/>
                  </a:cubicBezTo>
                  <a:cubicBezTo>
                    <a:pt x="1807" y="10762"/>
                    <a:pt x="1700" y="10652"/>
                    <a:pt x="1696" y="10499"/>
                  </a:cubicBezTo>
                  <a:cubicBezTo>
                    <a:pt x="1688" y="10265"/>
                    <a:pt x="1694" y="10033"/>
                    <a:pt x="1694" y="9789"/>
                  </a:cubicBezTo>
                  <a:close/>
                  <a:moveTo>
                    <a:pt x="9671" y="11140"/>
                  </a:moveTo>
                  <a:cubicBezTo>
                    <a:pt x="9690" y="11312"/>
                    <a:pt x="9692" y="11480"/>
                    <a:pt x="9529" y="11597"/>
                  </a:cubicBezTo>
                  <a:cubicBezTo>
                    <a:pt x="9469" y="11640"/>
                    <a:pt x="9400" y="11661"/>
                    <a:pt x="9330" y="11661"/>
                  </a:cubicBezTo>
                  <a:cubicBezTo>
                    <a:pt x="9266" y="11661"/>
                    <a:pt x="9202" y="11643"/>
                    <a:pt x="9144" y="11607"/>
                  </a:cubicBezTo>
                  <a:cubicBezTo>
                    <a:pt x="9006" y="11519"/>
                    <a:pt x="8959" y="11378"/>
                    <a:pt x="8996" y="11140"/>
                  </a:cubicBezTo>
                  <a:close/>
                  <a:moveTo>
                    <a:pt x="2556" y="11138"/>
                  </a:moveTo>
                  <a:cubicBezTo>
                    <a:pt x="2579" y="11319"/>
                    <a:pt x="2577" y="11482"/>
                    <a:pt x="2416" y="11597"/>
                  </a:cubicBezTo>
                  <a:cubicBezTo>
                    <a:pt x="2356" y="11640"/>
                    <a:pt x="2287" y="11662"/>
                    <a:pt x="2217" y="11662"/>
                  </a:cubicBezTo>
                  <a:cubicBezTo>
                    <a:pt x="2154" y="11662"/>
                    <a:pt x="2090" y="11644"/>
                    <a:pt x="2033" y="11607"/>
                  </a:cubicBezTo>
                  <a:cubicBezTo>
                    <a:pt x="1858" y="11493"/>
                    <a:pt x="1857" y="11321"/>
                    <a:pt x="1875" y="11138"/>
                  </a:cubicBezTo>
                  <a:close/>
                  <a:moveTo>
                    <a:pt x="9365" y="0"/>
                  </a:moveTo>
                  <a:cubicBezTo>
                    <a:pt x="9343" y="8"/>
                    <a:pt x="9322" y="19"/>
                    <a:pt x="9301" y="23"/>
                  </a:cubicBezTo>
                  <a:cubicBezTo>
                    <a:pt x="8815" y="113"/>
                    <a:pt x="8443" y="368"/>
                    <a:pt x="8193" y="794"/>
                  </a:cubicBezTo>
                  <a:cubicBezTo>
                    <a:pt x="8146" y="874"/>
                    <a:pt x="8096" y="894"/>
                    <a:pt x="8009" y="894"/>
                  </a:cubicBezTo>
                  <a:cubicBezTo>
                    <a:pt x="6194" y="892"/>
                    <a:pt x="4379" y="892"/>
                    <a:pt x="2566" y="892"/>
                  </a:cubicBezTo>
                  <a:cubicBezTo>
                    <a:pt x="1827" y="892"/>
                    <a:pt x="1342" y="1379"/>
                    <a:pt x="1341" y="2120"/>
                  </a:cubicBezTo>
                  <a:cubicBezTo>
                    <a:pt x="1341" y="2637"/>
                    <a:pt x="1341" y="3153"/>
                    <a:pt x="1341" y="3668"/>
                  </a:cubicBezTo>
                  <a:lnTo>
                    <a:pt x="1341" y="3792"/>
                  </a:lnTo>
                  <a:cubicBezTo>
                    <a:pt x="1023" y="3812"/>
                    <a:pt x="828" y="3955"/>
                    <a:pt x="768" y="4262"/>
                  </a:cubicBezTo>
                  <a:cubicBezTo>
                    <a:pt x="764" y="4284"/>
                    <a:pt x="714" y="4311"/>
                    <a:pt x="684" y="4312"/>
                  </a:cubicBezTo>
                  <a:cubicBezTo>
                    <a:pt x="629" y="4315"/>
                    <a:pt x="573" y="4315"/>
                    <a:pt x="517" y="4315"/>
                  </a:cubicBezTo>
                  <a:cubicBezTo>
                    <a:pt x="464" y="4315"/>
                    <a:pt x="412" y="4315"/>
                    <a:pt x="359" y="4315"/>
                  </a:cubicBezTo>
                  <a:cubicBezTo>
                    <a:pt x="338" y="4315"/>
                    <a:pt x="318" y="4315"/>
                    <a:pt x="297" y="4315"/>
                  </a:cubicBezTo>
                  <a:cubicBezTo>
                    <a:pt x="117" y="4319"/>
                    <a:pt x="9" y="4419"/>
                    <a:pt x="8" y="4597"/>
                  </a:cubicBezTo>
                  <a:cubicBezTo>
                    <a:pt x="3" y="5000"/>
                    <a:pt x="0" y="5403"/>
                    <a:pt x="9" y="5805"/>
                  </a:cubicBezTo>
                  <a:cubicBezTo>
                    <a:pt x="16" y="6175"/>
                    <a:pt x="274" y="6465"/>
                    <a:pt x="639" y="6532"/>
                  </a:cubicBezTo>
                  <a:cubicBezTo>
                    <a:pt x="676" y="6538"/>
                    <a:pt x="713" y="6542"/>
                    <a:pt x="747" y="6542"/>
                  </a:cubicBezTo>
                  <a:cubicBezTo>
                    <a:pt x="973" y="6542"/>
                    <a:pt x="1116" y="6394"/>
                    <a:pt x="1117" y="6141"/>
                  </a:cubicBezTo>
                  <a:cubicBezTo>
                    <a:pt x="1120" y="5798"/>
                    <a:pt x="1119" y="5453"/>
                    <a:pt x="1119" y="5110"/>
                  </a:cubicBezTo>
                  <a:cubicBezTo>
                    <a:pt x="1119" y="4855"/>
                    <a:pt x="1116" y="4601"/>
                    <a:pt x="1120" y="4346"/>
                  </a:cubicBezTo>
                  <a:cubicBezTo>
                    <a:pt x="1123" y="4222"/>
                    <a:pt x="1177" y="4163"/>
                    <a:pt x="1286" y="4163"/>
                  </a:cubicBezTo>
                  <a:cubicBezTo>
                    <a:pt x="1303" y="4163"/>
                    <a:pt x="1321" y="4164"/>
                    <a:pt x="1341" y="4167"/>
                  </a:cubicBezTo>
                  <a:lnTo>
                    <a:pt x="1341" y="4307"/>
                  </a:lnTo>
                  <a:cubicBezTo>
                    <a:pt x="1341" y="6344"/>
                    <a:pt x="1341" y="8380"/>
                    <a:pt x="1345" y="10417"/>
                  </a:cubicBezTo>
                  <a:cubicBezTo>
                    <a:pt x="1345" y="10540"/>
                    <a:pt x="1358" y="10681"/>
                    <a:pt x="1419" y="10778"/>
                  </a:cubicBezTo>
                  <a:cubicBezTo>
                    <a:pt x="1513" y="10926"/>
                    <a:pt x="1523" y="11073"/>
                    <a:pt x="1518" y="11234"/>
                  </a:cubicBezTo>
                  <a:cubicBezTo>
                    <a:pt x="1516" y="11281"/>
                    <a:pt x="1519" y="11328"/>
                    <a:pt x="1522" y="11373"/>
                  </a:cubicBezTo>
                  <a:cubicBezTo>
                    <a:pt x="1553" y="11736"/>
                    <a:pt x="1856" y="12013"/>
                    <a:pt x="2220" y="12013"/>
                  </a:cubicBezTo>
                  <a:cubicBezTo>
                    <a:pt x="2225" y="12013"/>
                    <a:pt x="2229" y="12013"/>
                    <a:pt x="2234" y="12013"/>
                  </a:cubicBezTo>
                  <a:cubicBezTo>
                    <a:pt x="2597" y="12006"/>
                    <a:pt x="2898" y="11717"/>
                    <a:pt x="2915" y="11353"/>
                  </a:cubicBezTo>
                  <a:cubicBezTo>
                    <a:pt x="2919" y="11285"/>
                    <a:pt x="2916" y="11215"/>
                    <a:pt x="2916" y="11144"/>
                  </a:cubicBezTo>
                  <a:lnTo>
                    <a:pt x="8633" y="11144"/>
                  </a:lnTo>
                  <a:cubicBezTo>
                    <a:pt x="8633" y="11214"/>
                    <a:pt x="8631" y="11275"/>
                    <a:pt x="8633" y="11338"/>
                  </a:cubicBezTo>
                  <a:cubicBezTo>
                    <a:pt x="8647" y="11708"/>
                    <a:pt x="8945" y="12004"/>
                    <a:pt x="9311" y="12013"/>
                  </a:cubicBezTo>
                  <a:cubicBezTo>
                    <a:pt x="9317" y="12013"/>
                    <a:pt x="9324" y="12013"/>
                    <a:pt x="9330" y="12013"/>
                  </a:cubicBezTo>
                  <a:cubicBezTo>
                    <a:pt x="9696" y="12013"/>
                    <a:pt x="9999" y="11734"/>
                    <a:pt x="10027" y="11366"/>
                  </a:cubicBezTo>
                  <a:cubicBezTo>
                    <a:pt x="10034" y="11249"/>
                    <a:pt x="10027" y="11133"/>
                    <a:pt x="10033" y="11014"/>
                  </a:cubicBezTo>
                  <a:cubicBezTo>
                    <a:pt x="10036" y="10974"/>
                    <a:pt x="10046" y="10927"/>
                    <a:pt x="10069" y="10896"/>
                  </a:cubicBezTo>
                  <a:cubicBezTo>
                    <a:pt x="10171" y="10754"/>
                    <a:pt x="10210" y="10597"/>
                    <a:pt x="10208" y="10423"/>
                  </a:cubicBezTo>
                  <a:cubicBezTo>
                    <a:pt x="10207" y="8757"/>
                    <a:pt x="10208" y="7091"/>
                    <a:pt x="10208" y="5425"/>
                  </a:cubicBezTo>
                  <a:cubicBezTo>
                    <a:pt x="10208" y="5382"/>
                    <a:pt x="10217" y="5329"/>
                    <a:pt x="10197" y="5299"/>
                  </a:cubicBezTo>
                  <a:cubicBezTo>
                    <a:pt x="10163" y="5248"/>
                    <a:pt x="10113" y="5187"/>
                    <a:pt x="10060" y="5174"/>
                  </a:cubicBezTo>
                  <a:cubicBezTo>
                    <a:pt x="10054" y="5173"/>
                    <a:pt x="10047" y="5172"/>
                    <a:pt x="10039" y="5172"/>
                  </a:cubicBezTo>
                  <a:cubicBezTo>
                    <a:pt x="9992" y="5172"/>
                    <a:pt x="9930" y="5202"/>
                    <a:pt x="9899" y="5235"/>
                  </a:cubicBezTo>
                  <a:cubicBezTo>
                    <a:pt x="9865" y="5272"/>
                    <a:pt x="9858" y="5342"/>
                    <a:pt x="9858" y="5399"/>
                  </a:cubicBezTo>
                  <a:cubicBezTo>
                    <a:pt x="9855" y="5969"/>
                    <a:pt x="9856" y="6540"/>
                    <a:pt x="9855" y="7111"/>
                  </a:cubicBezTo>
                  <a:cubicBezTo>
                    <a:pt x="9853" y="7153"/>
                    <a:pt x="9842" y="7211"/>
                    <a:pt x="9814" y="7234"/>
                  </a:cubicBezTo>
                  <a:cubicBezTo>
                    <a:pt x="9641" y="7372"/>
                    <a:pt x="9463" y="7503"/>
                    <a:pt x="9277" y="7643"/>
                  </a:cubicBezTo>
                  <a:lnTo>
                    <a:pt x="9277" y="3190"/>
                  </a:lnTo>
                  <a:lnTo>
                    <a:pt x="9856" y="3190"/>
                  </a:lnTo>
                  <a:lnTo>
                    <a:pt x="9856" y="3318"/>
                  </a:lnTo>
                  <a:cubicBezTo>
                    <a:pt x="9856" y="3720"/>
                    <a:pt x="9855" y="4123"/>
                    <a:pt x="9856" y="4526"/>
                  </a:cubicBezTo>
                  <a:cubicBezTo>
                    <a:pt x="9856" y="4668"/>
                    <a:pt x="9915" y="4744"/>
                    <a:pt x="10026" y="4747"/>
                  </a:cubicBezTo>
                  <a:cubicBezTo>
                    <a:pt x="10028" y="4747"/>
                    <a:pt x="10030" y="4747"/>
                    <a:pt x="10032" y="4747"/>
                  </a:cubicBezTo>
                  <a:cubicBezTo>
                    <a:pt x="10143" y="4747"/>
                    <a:pt x="10207" y="4667"/>
                    <a:pt x="10208" y="4525"/>
                  </a:cubicBezTo>
                  <a:cubicBezTo>
                    <a:pt x="10208" y="4402"/>
                    <a:pt x="10208" y="4278"/>
                    <a:pt x="10208" y="4156"/>
                  </a:cubicBezTo>
                  <a:cubicBezTo>
                    <a:pt x="10381" y="4160"/>
                    <a:pt x="10430" y="4214"/>
                    <a:pt x="10430" y="4386"/>
                  </a:cubicBezTo>
                  <a:cubicBezTo>
                    <a:pt x="10432" y="4973"/>
                    <a:pt x="10429" y="5560"/>
                    <a:pt x="10432" y="6146"/>
                  </a:cubicBezTo>
                  <a:cubicBezTo>
                    <a:pt x="10433" y="6393"/>
                    <a:pt x="10579" y="6542"/>
                    <a:pt x="10803" y="6542"/>
                  </a:cubicBezTo>
                  <a:cubicBezTo>
                    <a:pt x="10835" y="6542"/>
                    <a:pt x="10868" y="6539"/>
                    <a:pt x="10903" y="6533"/>
                  </a:cubicBezTo>
                  <a:cubicBezTo>
                    <a:pt x="11262" y="6469"/>
                    <a:pt x="11523" y="6198"/>
                    <a:pt x="11537" y="5836"/>
                  </a:cubicBezTo>
                  <a:cubicBezTo>
                    <a:pt x="11553" y="5418"/>
                    <a:pt x="11546" y="4999"/>
                    <a:pt x="11540" y="4581"/>
                  </a:cubicBezTo>
                  <a:cubicBezTo>
                    <a:pt x="11539" y="4416"/>
                    <a:pt x="11427" y="4319"/>
                    <a:pt x="11259" y="4315"/>
                  </a:cubicBezTo>
                  <a:cubicBezTo>
                    <a:pt x="11205" y="4314"/>
                    <a:pt x="11150" y="4311"/>
                    <a:pt x="11095" y="4311"/>
                  </a:cubicBezTo>
                  <a:cubicBezTo>
                    <a:pt x="11052" y="4311"/>
                    <a:pt x="11009" y="4313"/>
                    <a:pt x="10966" y="4317"/>
                  </a:cubicBezTo>
                  <a:cubicBezTo>
                    <a:pt x="10950" y="4318"/>
                    <a:pt x="10936" y="4318"/>
                    <a:pt x="10922" y="4318"/>
                  </a:cubicBezTo>
                  <a:cubicBezTo>
                    <a:pt x="10833" y="4318"/>
                    <a:pt x="10782" y="4289"/>
                    <a:pt x="10751" y="4168"/>
                  </a:cubicBezTo>
                  <a:cubicBezTo>
                    <a:pt x="10684" y="3911"/>
                    <a:pt x="10479" y="3804"/>
                    <a:pt x="10207" y="3794"/>
                  </a:cubicBezTo>
                  <a:cubicBezTo>
                    <a:pt x="10207" y="3596"/>
                    <a:pt x="10214" y="3401"/>
                    <a:pt x="10205" y="3207"/>
                  </a:cubicBezTo>
                  <a:cubicBezTo>
                    <a:pt x="10201" y="3107"/>
                    <a:pt x="10231" y="3057"/>
                    <a:pt x="10321" y="3010"/>
                  </a:cubicBezTo>
                  <a:cubicBezTo>
                    <a:pt x="10892" y="2713"/>
                    <a:pt x="11231" y="2080"/>
                    <a:pt x="11165" y="1455"/>
                  </a:cubicBezTo>
                  <a:cubicBezTo>
                    <a:pt x="11093" y="780"/>
                    <a:pt x="10631" y="228"/>
                    <a:pt x="9989" y="56"/>
                  </a:cubicBezTo>
                  <a:cubicBezTo>
                    <a:pt x="9913" y="36"/>
                    <a:pt x="9838" y="19"/>
                    <a:pt x="9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71" name="Google Shape;587;p47">
              <a:extLst>
                <a:ext uri="{FF2B5EF4-FFF2-40B4-BE49-F238E27FC236}">
                  <a16:creationId xmlns:a16="http://schemas.microsoft.com/office/drawing/2014/main" id="{3C11F548-8291-456F-97CF-4E5AE5FE7882}"/>
                </a:ext>
              </a:extLst>
            </p:cNvPr>
            <p:cNvCxnSpPr/>
            <p:nvPr/>
          </p:nvCxnSpPr>
          <p:spPr>
            <a:xfrm>
              <a:off x="1804767" y="2365571"/>
              <a:ext cx="4386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" name="Google Shape;953;p58">
            <a:extLst>
              <a:ext uri="{FF2B5EF4-FFF2-40B4-BE49-F238E27FC236}">
                <a16:creationId xmlns:a16="http://schemas.microsoft.com/office/drawing/2014/main" id="{A9AF1F00-132D-41AE-8F20-14D8FD4D0382}"/>
              </a:ext>
            </a:extLst>
          </p:cNvPr>
          <p:cNvSpPr/>
          <p:nvPr/>
        </p:nvSpPr>
        <p:spPr>
          <a:xfrm>
            <a:off x="121593" y="3787044"/>
            <a:ext cx="2237210" cy="530173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867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EA1E2A-1660-4256-A110-A95E5662ED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12" b="4472"/>
          <a:stretch/>
        </p:blipFill>
        <p:spPr>
          <a:xfrm>
            <a:off x="1033106" y="1308059"/>
            <a:ext cx="7077788" cy="3356810"/>
          </a:xfrm>
          <a:prstGeom prst="rect">
            <a:avLst/>
          </a:prstGeom>
        </p:spPr>
      </p:pic>
      <p:sp>
        <p:nvSpPr>
          <p:cNvPr id="5" name="Google Shape;954;p58">
            <a:extLst>
              <a:ext uri="{FF2B5EF4-FFF2-40B4-BE49-F238E27FC236}">
                <a16:creationId xmlns:a16="http://schemas.microsoft.com/office/drawing/2014/main" id="{DE129EFE-B0A5-4124-9DCB-705CD477E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788" y="311150"/>
            <a:ext cx="7718425" cy="576263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Result</a:t>
            </a:r>
          </a:p>
        </p:txBody>
      </p:sp>
      <p:sp>
        <p:nvSpPr>
          <p:cNvPr id="6" name="Google Shape;953;p58">
            <a:extLst>
              <a:ext uri="{FF2B5EF4-FFF2-40B4-BE49-F238E27FC236}">
                <a16:creationId xmlns:a16="http://schemas.microsoft.com/office/drawing/2014/main" id="{EE805F18-60A5-4B45-8022-2C46824E4E35}"/>
              </a:ext>
            </a:extLst>
          </p:cNvPr>
          <p:cNvSpPr/>
          <p:nvPr/>
        </p:nvSpPr>
        <p:spPr>
          <a:xfrm>
            <a:off x="100162" y="4399782"/>
            <a:ext cx="2237210" cy="530173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601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54;p58">
            <a:extLst>
              <a:ext uri="{FF2B5EF4-FFF2-40B4-BE49-F238E27FC236}">
                <a16:creationId xmlns:a16="http://schemas.microsoft.com/office/drawing/2014/main" id="{E8369729-AB86-48EB-BBC2-B34638AAD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788" y="539750"/>
            <a:ext cx="7718425" cy="576263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Result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6942D-0ED1-4F8A-A2AD-F1ABF6F32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523" y="1478586"/>
            <a:ext cx="3311005" cy="27598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2B1EA6-E7B4-4DBD-B29F-A98E397F3E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" t="12971" r="13961" b="7661"/>
          <a:stretch/>
        </p:blipFill>
        <p:spPr>
          <a:xfrm>
            <a:off x="229296" y="1478586"/>
            <a:ext cx="4342704" cy="2255080"/>
          </a:xfrm>
          <a:prstGeom prst="rect">
            <a:avLst/>
          </a:prstGeom>
        </p:spPr>
      </p:pic>
      <p:sp>
        <p:nvSpPr>
          <p:cNvPr id="7" name="Google Shape;953;p58">
            <a:extLst>
              <a:ext uri="{FF2B5EF4-FFF2-40B4-BE49-F238E27FC236}">
                <a16:creationId xmlns:a16="http://schemas.microsoft.com/office/drawing/2014/main" id="{BD16D86F-C387-4D7D-9181-2583F3E63043}"/>
              </a:ext>
            </a:extLst>
          </p:cNvPr>
          <p:cNvSpPr/>
          <p:nvPr/>
        </p:nvSpPr>
        <p:spPr>
          <a:xfrm>
            <a:off x="0" y="4613327"/>
            <a:ext cx="2237210" cy="530173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84122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9DB9E1B-2D4F-4CAC-9CA8-73B9072F7D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2963" y="1654730"/>
            <a:ext cx="6719412" cy="316015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Performing 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time to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Optimizes resources and prevents emergency repairs before embarking on long journey.</a:t>
            </a:r>
          </a:p>
          <a:p>
            <a:pPr marL="0" indent="0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enhancements.</a:t>
            </a:r>
          </a:p>
          <a:p>
            <a:pPr marL="0" indent="0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Enhancing supply chain efficiency and customer satisfaction.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463542-2657-421B-95CD-A99B31D5C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Google Shape;954;p58">
            <a:extLst>
              <a:ext uri="{FF2B5EF4-FFF2-40B4-BE49-F238E27FC236}">
                <a16:creationId xmlns:a16="http://schemas.microsoft.com/office/drawing/2014/main" id="{ABBC763B-C4E3-40DC-9C92-345AA4450553}"/>
              </a:ext>
            </a:extLst>
          </p:cNvPr>
          <p:cNvSpPr txBox="1">
            <a:spLocks/>
          </p:cNvSpPr>
          <p:nvPr/>
        </p:nvSpPr>
        <p:spPr>
          <a:xfrm>
            <a:off x="712787" y="539234"/>
            <a:ext cx="7718425" cy="576262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Benefits</a:t>
            </a:r>
          </a:p>
        </p:txBody>
      </p:sp>
      <p:sp>
        <p:nvSpPr>
          <p:cNvPr id="5" name="Google Shape;949;p58">
            <a:extLst>
              <a:ext uri="{FF2B5EF4-FFF2-40B4-BE49-F238E27FC236}">
                <a16:creationId xmlns:a16="http://schemas.microsoft.com/office/drawing/2014/main" id="{62E0F34B-2B77-4384-A3FC-73DEBA7F1F11}"/>
              </a:ext>
            </a:extLst>
          </p:cNvPr>
          <p:cNvSpPr/>
          <p:nvPr/>
        </p:nvSpPr>
        <p:spPr>
          <a:xfrm rot="16200000">
            <a:off x="7118064" y="1024024"/>
            <a:ext cx="2625836" cy="577789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5389;p74">
            <a:extLst>
              <a:ext uri="{FF2B5EF4-FFF2-40B4-BE49-F238E27FC236}">
                <a16:creationId xmlns:a16="http://schemas.microsoft.com/office/drawing/2014/main" id="{C29F7640-5335-4CD8-BC0A-D4F3D72EF189}"/>
              </a:ext>
            </a:extLst>
          </p:cNvPr>
          <p:cNvGrpSpPr/>
          <p:nvPr/>
        </p:nvGrpSpPr>
        <p:grpSpPr>
          <a:xfrm>
            <a:off x="6023833" y="3432896"/>
            <a:ext cx="3240024" cy="1785611"/>
            <a:chOff x="6168158" y="1736950"/>
            <a:chExt cx="3240024" cy="1785611"/>
          </a:xfrm>
        </p:grpSpPr>
        <p:grpSp>
          <p:nvGrpSpPr>
            <p:cNvPr id="7" name="Google Shape;5390;p74">
              <a:extLst>
                <a:ext uri="{FF2B5EF4-FFF2-40B4-BE49-F238E27FC236}">
                  <a16:creationId xmlns:a16="http://schemas.microsoft.com/office/drawing/2014/main" id="{3BBAB3DA-FA0E-44ED-89E5-6AA6A3131731}"/>
                </a:ext>
              </a:extLst>
            </p:cNvPr>
            <p:cNvGrpSpPr/>
            <p:nvPr/>
          </p:nvGrpSpPr>
          <p:grpSpPr>
            <a:xfrm rot="5400000">
              <a:off x="7114355" y="1109010"/>
              <a:ext cx="1554810" cy="3032843"/>
              <a:chOff x="7681597" y="-387360"/>
              <a:chExt cx="1692402" cy="3470072"/>
            </a:xfrm>
          </p:grpSpPr>
          <p:sp>
            <p:nvSpPr>
              <p:cNvPr id="42" name="Google Shape;5391;p74">
                <a:extLst>
                  <a:ext uri="{FF2B5EF4-FFF2-40B4-BE49-F238E27FC236}">
                    <a16:creationId xmlns:a16="http://schemas.microsoft.com/office/drawing/2014/main" id="{51E497E1-9B72-4B8A-BB92-CA0697FCA7BC}"/>
                  </a:ext>
                </a:extLst>
              </p:cNvPr>
              <p:cNvSpPr/>
              <p:nvPr/>
            </p:nvSpPr>
            <p:spPr>
              <a:xfrm rot="-5400000">
                <a:off x="6792550" y="501687"/>
                <a:ext cx="3470072" cy="1691979"/>
              </a:xfrm>
              <a:custGeom>
                <a:avLst/>
                <a:gdLst/>
                <a:ahLst/>
                <a:cxnLst/>
                <a:rect l="l" t="t" r="r" b="b"/>
                <a:pathLst>
                  <a:path w="92081" h="40314" extrusionOk="0">
                    <a:moveTo>
                      <a:pt x="52634" y="0"/>
                    </a:moveTo>
                    <a:cubicBezTo>
                      <a:pt x="52308" y="0"/>
                      <a:pt x="51980" y="13"/>
                      <a:pt x="51651" y="40"/>
                    </a:cubicBezTo>
                    <a:cubicBezTo>
                      <a:pt x="47192" y="409"/>
                      <a:pt x="43414" y="3356"/>
                      <a:pt x="40047" y="6305"/>
                    </a:cubicBezTo>
                    <a:cubicBezTo>
                      <a:pt x="36680" y="9252"/>
                      <a:pt x="33221" y="12438"/>
                      <a:pt x="28869" y="13475"/>
                    </a:cubicBezTo>
                    <a:cubicBezTo>
                      <a:pt x="25617" y="14250"/>
                      <a:pt x="22193" y="13734"/>
                      <a:pt x="18884" y="14199"/>
                    </a:cubicBezTo>
                    <a:cubicBezTo>
                      <a:pt x="13402" y="14969"/>
                      <a:pt x="0" y="24616"/>
                      <a:pt x="6085" y="40112"/>
                    </a:cubicBezTo>
                    <a:lnTo>
                      <a:pt x="81132" y="40282"/>
                    </a:lnTo>
                    <a:cubicBezTo>
                      <a:pt x="81361" y="40303"/>
                      <a:pt x="81583" y="40314"/>
                      <a:pt x="81800" y="40314"/>
                    </a:cubicBezTo>
                    <a:cubicBezTo>
                      <a:pt x="92080" y="40314"/>
                      <a:pt x="89563" y="16777"/>
                      <a:pt x="87839" y="12668"/>
                    </a:cubicBezTo>
                    <a:cubicBezTo>
                      <a:pt x="86081" y="8473"/>
                      <a:pt x="82744" y="4685"/>
                      <a:pt x="78338" y="3554"/>
                    </a:cubicBezTo>
                    <a:cubicBezTo>
                      <a:pt x="77072" y="3230"/>
                      <a:pt x="75782" y="3133"/>
                      <a:pt x="74479" y="3133"/>
                    </a:cubicBezTo>
                    <a:cubicBezTo>
                      <a:pt x="72576" y="3133"/>
                      <a:pt x="70646" y="3339"/>
                      <a:pt x="68733" y="3339"/>
                    </a:cubicBezTo>
                    <a:cubicBezTo>
                      <a:pt x="68051" y="3339"/>
                      <a:pt x="67371" y="3313"/>
                      <a:pt x="66695" y="3242"/>
                    </a:cubicBezTo>
                    <a:cubicBezTo>
                      <a:pt x="61897" y="2739"/>
                      <a:pt x="57402" y="0"/>
                      <a:pt x="526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5392;p74">
                <a:extLst>
                  <a:ext uri="{FF2B5EF4-FFF2-40B4-BE49-F238E27FC236}">
                    <a16:creationId xmlns:a16="http://schemas.microsoft.com/office/drawing/2014/main" id="{49028032-14CB-4C89-AEE1-4682CED10E92}"/>
                  </a:ext>
                </a:extLst>
              </p:cNvPr>
              <p:cNvSpPr/>
              <p:nvPr/>
            </p:nvSpPr>
            <p:spPr>
              <a:xfrm rot="-5400000">
                <a:off x="7073410" y="636375"/>
                <a:ext cx="3189669" cy="1411509"/>
              </a:xfrm>
              <a:custGeom>
                <a:avLst/>
                <a:gdLst/>
                <a:ahLst/>
                <a:cxnLst/>
                <a:rect l="l" t="t" r="r" b="b"/>
                <a:pathLst>
                  <a:path w="80471" h="32195" extrusionOk="0">
                    <a:moveTo>
                      <a:pt x="47487" y="1"/>
                    </a:moveTo>
                    <a:cubicBezTo>
                      <a:pt x="43320" y="1"/>
                      <a:pt x="39414" y="2827"/>
                      <a:pt x="36193" y="5678"/>
                    </a:cubicBezTo>
                    <a:cubicBezTo>
                      <a:pt x="32550" y="8904"/>
                      <a:pt x="28659" y="12549"/>
                      <a:pt x="23801" y="12820"/>
                    </a:cubicBezTo>
                    <a:cubicBezTo>
                      <a:pt x="23603" y="12831"/>
                      <a:pt x="23405" y="12837"/>
                      <a:pt x="23208" y="12837"/>
                    </a:cubicBezTo>
                    <a:cubicBezTo>
                      <a:pt x="20202" y="12837"/>
                      <a:pt x="17266" y="11633"/>
                      <a:pt x="14247" y="11611"/>
                    </a:cubicBezTo>
                    <a:cubicBezTo>
                      <a:pt x="14221" y="11610"/>
                      <a:pt x="14196" y="11610"/>
                      <a:pt x="14170" y="11610"/>
                    </a:cubicBezTo>
                    <a:cubicBezTo>
                      <a:pt x="9546" y="11610"/>
                      <a:pt x="5189" y="14522"/>
                      <a:pt x="2843" y="18510"/>
                    </a:cubicBezTo>
                    <a:cubicBezTo>
                      <a:pt x="483" y="22521"/>
                      <a:pt x="1" y="27451"/>
                      <a:pt x="847" y="32025"/>
                    </a:cubicBezTo>
                    <a:lnTo>
                      <a:pt x="75894" y="32195"/>
                    </a:lnTo>
                    <a:cubicBezTo>
                      <a:pt x="80471" y="29741"/>
                      <a:pt x="79104" y="20847"/>
                      <a:pt x="78484" y="15147"/>
                    </a:cubicBezTo>
                    <a:cubicBezTo>
                      <a:pt x="77863" y="9446"/>
                      <a:pt x="74407" y="3185"/>
                      <a:pt x="68697" y="2665"/>
                    </a:cubicBezTo>
                    <a:cubicBezTo>
                      <a:pt x="68430" y="2640"/>
                      <a:pt x="68164" y="2629"/>
                      <a:pt x="67898" y="2629"/>
                    </a:cubicBezTo>
                    <a:cubicBezTo>
                      <a:pt x="65148" y="2629"/>
                      <a:pt x="62428" y="3814"/>
                      <a:pt x="59686" y="3814"/>
                    </a:cubicBezTo>
                    <a:cubicBezTo>
                      <a:pt x="59345" y="3814"/>
                      <a:pt x="59004" y="3796"/>
                      <a:pt x="58663" y="3754"/>
                    </a:cubicBezTo>
                    <a:cubicBezTo>
                      <a:pt x="55277" y="3347"/>
                      <a:pt x="52491" y="781"/>
                      <a:pt x="49140" y="153"/>
                    </a:cubicBezTo>
                    <a:cubicBezTo>
                      <a:pt x="48585" y="49"/>
                      <a:pt x="48034" y="1"/>
                      <a:pt x="47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5393;p74">
              <a:extLst>
                <a:ext uri="{FF2B5EF4-FFF2-40B4-BE49-F238E27FC236}">
                  <a16:creationId xmlns:a16="http://schemas.microsoft.com/office/drawing/2014/main" id="{5D987395-563A-4419-BE66-6EE86FCDBD4E}"/>
                </a:ext>
              </a:extLst>
            </p:cNvPr>
            <p:cNvSpPr/>
            <p:nvPr/>
          </p:nvSpPr>
          <p:spPr>
            <a:xfrm>
              <a:off x="8510196" y="1883951"/>
              <a:ext cx="316673" cy="403209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394;p74">
              <a:extLst>
                <a:ext uri="{FF2B5EF4-FFF2-40B4-BE49-F238E27FC236}">
                  <a16:creationId xmlns:a16="http://schemas.microsoft.com/office/drawing/2014/main" id="{1EA6BA96-7C7C-401A-9748-7BF59B212133}"/>
                </a:ext>
              </a:extLst>
            </p:cNvPr>
            <p:cNvSpPr/>
            <p:nvPr/>
          </p:nvSpPr>
          <p:spPr>
            <a:xfrm>
              <a:off x="7871115" y="1736950"/>
              <a:ext cx="384439" cy="489493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395;p74">
              <a:extLst>
                <a:ext uri="{FF2B5EF4-FFF2-40B4-BE49-F238E27FC236}">
                  <a16:creationId xmlns:a16="http://schemas.microsoft.com/office/drawing/2014/main" id="{F128DB90-636B-45D0-9985-50FC6953BF86}"/>
                </a:ext>
              </a:extLst>
            </p:cNvPr>
            <p:cNvSpPr/>
            <p:nvPr/>
          </p:nvSpPr>
          <p:spPr>
            <a:xfrm>
              <a:off x="8766067" y="1943025"/>
              <a:ext cx="222591" cy="283418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5396;p74">
              <a:extLst>
                <a:ext uri="{FF2B5EF4-FFF2-40B4-BE49-F238E27FC236}">
                  <a16:creationId xmlns:a16="http://schemas.microsoft.com/office/drawing/2014/main" id="{00013A19-2025-485C-B1B8-BF2F3313DB85}"/>
                </a:ext>
              </a:extLst>
            </p:cNvPr>
            <p:cNvGrpSpPr/>
            <p:nvPr/>
          </p:nvGrpSpPr>
          <p:grpSpPr>
            <a:xfrm flipH="1">
              <a:off x="7967799" y="2220472"/>
              <a:ext cx="726618" cy="1302090"/>
              <a:chOff x="6484504" y="1911584"/>
              <a:chExt cx="1676553" cy="3004361"/>
            </a:xfrm>
          </p:grpSpPr>
          <p:sp>
            <p:nvSpPr>
              <p:cNvPr id="29" name="Google Shape;5397;p74">
                <a:extLst>
                  <a:ext uri="{FF2B5EF4-FFF2-40B4-BE49-F238E27FC236}">
                    <a16:creationId xmlns:a16="http://schemas.microsoft.com/office/drawing/2014/main" id="{32995118-8A94-47D5-AA68-DE4F1949FA0D}"/>
                  </a:ext>
                </a:extLst>
              </p:cNvPr>
              <p:cNvSpPr/>
              <p:nvPr/>
            </p:nvSpPr>
            <p:spPr>
              <a:xfrm>
                <a:off x="6836521" y="4915155"/>
                <a:ext cx="1052" cy="789"/>
              </a:xfrm>
              <a:custGeom>
                <a:avLst/>
                <a:gdLst/>
                <a:ahLst/>
                <a:cxnLst/>
                <a:rect l="l" t="t" r="r" b="b"/>
                <a:pathLst>
                  <a:path w="16" h="12" extrusionOk="0">
                    <a:moveTo>
                      <a:pt x="16" y="0"/>
                    </a:moveTo>
                    <a:cubicBezTo>
                      <a:pt x="13" y="2"/>
                      <a:pt x="9" y="4"/>
                      <a:pt x="6" y="7"/>
                    </a:cubicBezTo>
                    <a:lnTo>
                      <a:pt x="6" y="7"/>
                    </a:lnTo>
                    <a:cubicBezTo>
                      <a:pt x="10" y="4"/>
                      <a:pt x="13" y="2"/>
                      <a:pt x="16" y="0"/>
                    </a:cubicBezTo>
                    <a:close/>
                    <a:moveTo>
                      <a:pt x="6" y="7"/>
                    </a:moveTo>
                    <a:cubicBezTo>
                      <a:pt x="5" y="8"/>
                      <a:pt x="4" y="9"/>
                      <a:pt x="2" y="10"/>
                    </a:cubicBezTo>
                    <a:lnTo>
                      <a:pt x="2" y="10"/>
                    </a:lnTo>
                    <a:cubicBezTo>
                      <a:pt x="3" y="9"/>
                      <a:pt x="5" y="8"/>
                      <a:pt x="6" y="8"/>
                    </a:cubicBezTo>
                    <a:cubicBezTo>
                      <a:pt x="6" y="7"/>
                      <a:pt x="6" y="7"/>
                      <a:pt x="6" y="7"/>
                    </a:cubicBezTo>
                    <a:close/>
                    <a:moveTo>
                      <a:pt x="2" y="10"/>
                    </a:moveTo>
                    <a:cubicBezTo>
                      <a:pt x="1" y="11"/>
                      <a:pt x="1" y="11"/>
                      <a:pt x="0" y="12"/>
                    </a:cubicBezTo>
                    <a:cubicBezTo>
                      <a:pt x="1" y="11"/>
                      <a:pt x="1" y="11"/>
                      <a:pt x="2" y="10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5398;p74">
                <a:extLst>
                  <a:ext uri="{FF2B5EF4-FFF2-40B4-BE49-F238E27FC236}">
                    <a16:creationId xmlns:a16="http://schemas.microsoft.com/office/drawing/2014/main" id="{C94686FE-4595-4C98-A270-3207510E5CBE}"/>
                  </a:ext>
                </a:extLst>
              </p:cNvPr>
              <p:cNvSpPr/>
              <p:nvPr/>
            </p:nvSpPr>
            <p:spPr>
              <a:xfrm>
                <a:off x="6509150" y="2123411"/>
                <a:ext cx="1031685" cy="1838723"/>
              </a:xfrm>
              <a:custGeom>
                <a:avLst/>
                <a:gdLst/>
                <a:ahLst/>
                <a:cxnLst/>
                <a:rect l="l" t="t" r="r" b="b"/>
                <a:pathLst>
                  <a:path w="15697" h="27976" extrusionOk="0">
                    <a:moveTo>
                      <a:pt x="1131" y="0"/>
                    </a:moveTo>
                    <a:cubicBezTo>
                      <a:pt x="506" y="0"/>
                      <a:pt x="0" y="508"/>
                      <a:pt x="0" y="1132"/>
                    </a:cubicBezTo>
                    <a:lnTo>
                      <a:pt x="0" y="16614"/>
                    </a:lnTo>
                    <a:lnTo>
                      <a:pt x="0" y="27975"/>
                    </a:lnTo>
                    <a:lnTo>
                      <a:pt x="15697" y="27975"/>
                    </a:lnTo>
                    <a:lnTo>
                      <a:pt x="15697" y="1132"/>
                    </a:lnTo>
                    <a:cubicBezTo>
                      <a:pt x="15697" y="508"/>
                      <a:pt x="15189" y="0"/>
                      <a:pt x="145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5399;p74">
                <a:extLst>
                  <a:ext uri="{FF2B5EF4-FFF2-40B4-BE49-F238E27FC236}">
                    <a16:creationId xmlns:a16="http://schemas.microsoft.com/office/drawing/2014/main" id="{D89877CD-2006-4524-B8CB-DD1C543E082C}"/>
                  </a:ext>
                </a:extLst>
              </p:cNvPr>
              <p:cNvSpPr/>
              <p:nvPr/>
            </p:nvSpPr>
            <p:spPr>
              <a:xfrm>
                <a:off x="6509150" y="3962031"/>
                <a:ext cx="1031685" cy="657447"/>
              </a:xfrm>
              <a:custGeom>
                <a:avLst/>
                <a:gdLst/>
                <a:ahLst/>
                <a:cxnLst/>
                <a:rect l="l" t="t" r="r" b="b"/>
                <a:pathLst>
                  <a:path w="15697" h="10003" extrusionOk="0">
                    <a:moveTo>
                      <a:pt x="0" y="0"/>
                    </a:moveTo>
                    <a:lnTo>
                      <a:pt x="0" y="8870"/>
                    </a:lnTo>
                    <a:cubicBezTo>
                      <a:pt x="0" y="9495"/>
                      <a:pt x="506" y="10002"/>
                      <a:pt x="1131" y="10002"/>
                    </a:cubicBezTo>
                    <a:lnTo>
                      <a:pt x="14565" y="10002"/>
                    </a:lnTo>
                    <a:cubicBezTo>
                      <a:pt x="15189" y="10002"/>
                      <a:pt x="15697" y="9495"/>
                      <a:pt x="15697" y="8870"/>
                    </a:cubicBezTo>
                    <a:lnTo>
                      <a:pt x="156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5400;p74">
                <a:extLst>
                  <a:ext uri="{FF2B5EF4-FFF2-40B4-BE49-F238E27FC236}">
                    <a16:creationId xmlns:a16="http://schemas.microsoft.com/office/drawing/2014/main" id="{846658FF-93E6-4E36-940B-9618BE30558A}"/>
                  </a:ext>
                </a:extLst>
              </p:cNvPr>
              <p:cNvSpPr/>
              <p:nvPr/>
            </p:nvSpPr>
            <p:spPr>
              <a:xfrm>
                <a:off x="6620421" y="2278782"/>
                <a:ext cx="796390" cy="1368592"/>
              </a:xfrm>
              <a:custGeom>
                <a:avLst/>
                <a:gdLst/>
                <a:ahLst/>
                <a:cxnLst/>
                <a:rect l="l" t="t" r="r" b="b"/>
                <a:pathLst>
                  <a:path w="12117" h="20823" extrusionOk="0">
                    <a:moveTo>
                      <a:pt x="88" y="1"/>
                    </a:moveTo>
                    <a:cubicBezTo>
                      <a:pt x="40" y="1"/>
                      <a:pt x="0" y="40"/>
                      <a:pt x="0" y="88"/>
                    </a:cubicBezTo>
                    <a:lnTo>
                      <a:pt x="0" y="12755"/>
                    </a:lnTo>
                    <a:cubicBezTo>
                      <a:pt x="0" y="12803"/>
                      <a:pt x="40" y="12842"/>
                      <a:pt x="88" y="12842"/>
                    </a:cubicBezTo>
                    <a:lnTo>
                      <a:pt x="12028" y="12842"/>
                    </a:lnTo>
                    <a:cubicBezTo>
                      <a:pt x="12077" y="12842"/>
                      <a:pt x="12117" y="12803"/>
                      <a:pt x="12117" y="12755"/>
                    </a:cubicBezTo>
                    <a:lnTo>
                      <a:pt x="12117" y="88"/>
                    </a:lnTo>
                    <a:cubicBezTo>
                      <a:pt x="12117" y="40"/>
                      <a:pt x="12077" y="1"/>
                      <a:pt x="12028" y="1"/>
                    </a:cubicBezTo>
                    <a:close/>
                    <a:moveTo>
                      <a:pt x="29" y="13955"/>
                    </a:moveTo>
                    <a:cubicBezTo>
                      <a:pt x="13" y="13955"/>
                      <a:pt x="0" y="13967"/>
                      <a:pt x="0" y="13983"/>
                    </a:cubicBezTo>
                    <a:lnTo>
                      <a:pt x="0" y="15316"/>
                    </a:lnTo>
                    <a:cubicBezTo>
                      <a:pt x="0" y="15333"/>
                      <a:pt x="13" y="15345"/>
                      <a:pt x="29" y="15345"/>
                    </a:cubicBezTo>
                    <a:lnTo>
                      <a:pt x="12087" y="15345"/>
                    </a:lnTo>
                    <a:cubicBezTo>
                      <a:pt x="12104" y="15345"/>
                      <a:pt x="12117" y="15333"/>
                      <a:pt x="12117" y="15316"/>
                    </a:cubicBezTo>
                    <a:lnTo>
                      <a:pt x="12117" y="13983"/>
                    </a:lnTo>
                    <a:cubicBezTo>
                      <a:pt x="12117" y="13967"/>
                      <a:pt x="12104" y="13955"/>
                      <a:pt x="12087" y="13955"/>
                    </a:cubicBezTo>
                    <a:close/>
                    <a:moveTo>
                      <a:pt x="10" y="16625"/>
                    </a:moveTo>
                    <a:cubicBezTo>
                      <a:pt x="5" y="16625"/>
                      <a:pt x="0" y="16629"/>
                      <a:pt x="0" y="16636"/>
                    </a:cubicBezTo>
                    <a:lnTo>
                      <a:pt x="0" y="19883"/>
                    </a:lnTo>
                    <a:cubicBezTo>
                      <a:pt x="0" y="19888"/>
                      <a:pt x="5" y="19893"/>
                      <a:pt x="10" y="19893"/>
                    </a:cubicBezTo>
                    <a:lnTo>
                      <a:pt x="1041" y="19893"/>
                    </a:lnTo>
                    <a:cubicBezTo>
                      <a:pt x="1046" y="19893"/>
                      <a:pt x="1052" y="19888"/>
                      <a:pt x="1052" y="19883"/>
                    </a:cubicBezTo>
                    <a:lnTo>
                      <a:pt x="1052" y="16636"/>
                    </a:lnTo>
                    <a:cubicBezTo>
                      <a:pt x="1052" y="16629"/>
                      <a:pt x="1046" y="16625"/>
                      <a:pt x="1041" y="16625"/>
                    </a:cubicBezTo>
                    <a:close/>
                    <a:moveTo>
                      <a:pt x="1340" y="16625"/>
                    </a:moveTo>
                    <a:cubicBezTo>
                      <a:pt x="1335" y="16625"/>
                      <a:pt x="1331" y="16629"/>
                      <a:pt x="1331" y="16636"/>
                    </a:cubicBezTo>
                    <a:lnTo>
                      <a:pt x="1331" y="19883"/>
                    </a:lnTo>
                    <a:cubicBezTo>
                      <a:pt x="1331" y="19888"/>
                      <a:pt x="1335" y="19893"/>
                      <a:pt x="1340" y="19893"/>
                    </a:cubicBezTo>
                    <a:lnTo>
                      <a:pt x="2371" y="19893"/>
                    </a:lnTo>
                    <a:cubicBezTo>
                      <a:pt x="2376" y="19893"/>
                      <a:pt x="2382" y="19888"/>
                      <a:pt x="2382" y="19883"/>
                    </a:cubicBezTo>
                    <a:lnTo>
                      <a:pt x="2382" y="16636"/>
                    </a:lnTo>
                    <a:cubicBezTo>
                      <a:pt x="2382" y="16629"/>
                      <a:pt x="2376" y="16625"/>
                      <a:pt x="2371" y="16625"/>
                    </a:cubicBezTo>
                    <a:close/>
                    <a:moveTo>
                      <a:pt x="9745" y="16625"/>
                    </a:moveTo>
                    <a:cubicBezTo>
                      <a:pt x="9739" y="16625"/>
                      <a:pt x="9735" y="16629"/>
                      <a:pt x="9735" y="16636"/>
                    </a:cubicBezTo>
                    <a:lnTo>
                      <a:pt x="9735" y="19883"/>
                    </a:lnTo>
                    <a:cubicBezTo>
                      <a:pt x="9735" y="19888"/>
                      <a:pt x="9739" y="19893"/>
                      <a:pt x="9745" y="19893"/>
                    </a:cubicBezTo>
                    <a:lnTo>
                      <a:pt x="10775" y="19893"/>
                    </a:lnTo>
                    <a:cubicBezTo>
                      <a:pt x="10782" y="19893"/>
                      <a:pt x="10787" y="19888"/>
                      <a:pt x="10787" y="19883"/>
                    </a:cubicBezTo>
                    <a:lnTo>
                      <a:pt x="10787" y="16636"/>
                    </a:lnTo>
                    <a:cubicBezTo>
                      <a:pt x="10787" y="16629"/>
                      <a:pt x="10782" y="16625"/>
                      <a:pt x="10775" y="16625"/>
                    </a:cubicBezTo>
                    <a:close/>
                    <a:moveTo>
                      <a:pt x="11076" y="16625"/>
                    </a:moveTo>
                    <a:cubicBezTo>
                      <a:pt x="11069" y="16625"/>
                      <a:pt x="11065" y="16629"/>
                      <a:pt x="11065" y="16636"/>
                    </a:cubicBezTo>
                    <a:lnTo>
                      <a:pt x="11065" y="19883"/>
                    </a:lnTo>
                    <a:cubicBezTo>
                      <a:pt x="11065" y="19888"/>
                      <a:pt x="11069" y="19893"/>
                      <a:pt x="11076" y="19893"/>
                    </a:cubicBezTo>
                    <a:lnTo>
                      <a:pt x="12107" y="19893"/>
                    </a:lnTo>
                    <a:cubicBezTo>
                      <a:pt x="12112" y="19893"/>
                      <a:pt x="12117" y="19888"/>
                      <a:pt x="12117" y="19883"/>
                    </a:cubicBezTo>
                    <a:lnTo>
                      <a:pt x="12117" y="16636"/>
                    </a:lnTo>
                    <a:cubicBezTo>
                      <a:pt x="12117" y="16629"/>
                      <a:pt x="12112" y="16625"/>
                      <a:pt x="12107" y="16625"/>
                    </a:cubicBezTo>
                    <a:close/>
                    <a:moveTo>
                      <a:pt x="6162" y="16965"/>
                    </a:moveTo>
                    <a:cubicBezTo>
                      <a:pt x="6986" y="16965"/>
                      <a:pt x="7654" y="17634"/>
                      <a:pt x="7654" y="18459"/>
                    </a:cubicBezTo>
                    <a:cubicBezTo>
                      <a:pt x="7654" y="19283"/>
                      <a:pt x="6986" y="19952"/>
                      <a:pt x="6162" y="19952"/>
                    </a:cubicBezTo>
                    <a:cubicBezTo>
                      <a:pt x="5336" y="19952"/>
                      <a:pt x="4668" y="19283"/>
                      <a:pt x="4668" y="18459"/>
                    </a:cubicBezTo>
                    <a:cubicBezTo>
                      <a:pt x="4668" y="17634"/>
                      <a:pt x="5336" y="16965"/>
                      <a:pt x="6162" y="16965"/>
                    </a:cubicBezTo>
                    <a:close/>
                    <a:moveTo>
                      <a:pt x="6162" y="16095"/>
                    </a:moveTo>
                    <a:cubicBezTo>
                      <a:pt x="4856" y="16095"/>
                      <a:pt x="3797" y="17153"/>
                      <a:pt x="3797" y="18459"/>
                    </a:cubicBezTo>
                    <a:cubicBezTo>
                      <a:pt x="3797" y="19765"/>
                      <a:pt x="4856" y="20823"/>
                      <a:pt x="6162" y="20823"/>
                    </a:cubicBezTo>
                    <a:cubicBezTo>
                      <a:pt x="7466" y="20823"/>
                      <a:pt x="8525" y="19765"/>
                      <a:pt x="8525" y="18459"/>
                    </a:cubicBezTo>
                    <a:cubicBezTo>
                      <a:pt x="8525" y="17153"/>
                      <a:pt x="7466" y="16095"/>
                      <a:pt x="6162" y="160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5401;p74">
                <a:extLst>
                  <a:ext uri="{FF2B5EF4-FFF2-40B4-BE49-F238E27FC236}">
                    <a16:creationId xmlns:a16="http://schemas.microsoft.com/office/drawing/2014/main" id="{6C7E54CB-B86F-4D59-B7D0-9B86D8B26DCF}"/>
                  </a:ext>
                </a:extLst>
              </p:cNvPr>
              <p:cNvSpPr/>
              <p:nvPr/>
            </p:nvSpPr>
            <p:spPr>
              <a:xfrm>
                <a:off x="6620421" y="3707549"/>
                <a:ext cx="796390" cy="753866"/>
              </a:xfrm>
              <a:custGeom>
                <a:avLst/>
                <a:gdLst/>
                <a:ahLst/>
                <a:cxnLst/>
                <a:rect l="l" t="t" r="r" b="b"/>
                <a:pathLst>
                  <a:path w="12117" h="11470" extrusionOk="0">
                    <a:moveTo>
                      <a:pt x="68" y="1"/>
                    </a:moveTo>
                    <a:cubicBezTo>
                      <a:pt x="30" y="1"/>
                      <a:pt x="0" y="32"/>
                      <a:pt x="0" y="69"/>
                    </a:cubicBezTo>
                    <a:lnTo>
                      <a:pt x="0" y="11402"/>
                    </a:lnTo>
                    <a:cubicBezTo>
                      <a:pt x="0" y="11439"/>
                      <a:pt x="30" y="11470"/>
                      <a:pt x="68" y="11470"/>
                    </a:cubicBezTo>
                    <a:lnTo>
                      <a:pt x="6088" y="11470"/>
                    </a:lnTo>
                    <a:lnTo>
                      <a:pt x="6088" y="1"/>
                    </a:lnTo>
                    <a:close/>
                    <a:moveTo>
                      <a:pt x="6234" y="1"/>
                    </a:moveTo>
                    <a:lnTo>
                      <a:pt x="6234" y="11470"/>
                    </a:lnTo>
                    <a:lnTo>
                      <a:pt x="12049" y="11470"/>
                    </a:lnTo>
                    <a:cubicBezTo>
                      <a:pt x="12087" y="11470"/>
                      <a:pt x="12117" y="11439"/>
                      <a:pt x="12117" y="11402"/>
                    </a:cubicBezTo>
                    <a:lnTo>
                      <a:pt x="12117" y="69"/>
                    </a:lnTo>
                    <a:cubicBezTo>
                      <a:pt x="12117" y="32"/>
                      <a:pt x="12086" y="1"/>
                      <a:pt x="120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5402;p74">
                <a:extLst>
                  <a:ext uri="{FF2B5EF4-FFF2-40B4-BE49-F238E27FC236}">
                    <a16:creationId xmlns:a16="http://schemas.microsoft.com/office/drawing/2014/main" id="{009358E8-E994-4314-86B0-1AA35CB50A1E}"/>
                  </a:ext>
                </a:extLst>
              </p:cNvPr>
              <p:cNvSpPr/>
              <p:nvPr/>
            </p:nvSpPr>
            <p:spPr>
              <a:xfrm>
                <a:off x="6863139" y="2393469"/>
                <a:ext cx="310814" cy="614726"/>
              </a:xfrm>
              <a:custGeom>
                <a:avLst/>
                <a:gdLst/>
                <a:ahLst/>
                <a:cxnLst/>
                <a:rect l="l" t="t" r="r" b="b"/>
                <a:pathLst>
                  <a:path w="4729" h="9353" extrusionOk="0">
                    <a:moveTo>
                      <a:pt x="3884" y="1151"/>
                    </a:moveTo>
                    <a:cubicBezTo>
                      <a:pt x="4189" y="1151"/>
                      <a:pt x="4438" y="1490"/>
                      <a:pt x="4438" y="1905"/>
                    </a:cubicBezTo>
                    <a:lnTo>
                      <a:pt x="4438" y="8202"/>
                    </a:lnTo>
                    <a:cubicBezTo>
                      <a:pt x="4438" y="8618"/>
                      <a:pt x="4189" y="8956"/>
                      <a:pt x="3884" y="8956"/>
                    </a:cubicBezTo>
                    <a:lnTo>
                      <a:pt x="848" y="8956"/>
                    </a:lnTo>
                    <a:cubicBezTo>
                      <a:pt x="542" y="8956"/>
                      <a:pt x="293" y="8618"/>
                      <a:pt x="293" y="8202"/>
                    </a:cubicBezTo>
                    <a:lnTo>
                      <a:pt x="293" y="1905"/>
                    </a:lnTo>
                    <a:cubicBezTo>
                      <a:pt x="293" y="1490"/>
                      <a:pt x="542" y="1151"/>
                      <a:pt x="848" y="1151"/>
                    </a:cubicBezTo>
                    <a:close/>
                    <a:moveTo>
                      <a:pt x="1964" y="0"/>
                    </a:moveTo>
                    <a:cubicBezTo>
                      <a:pt x="1768" y="0"/>
                      <a:pt x="1607" y="219"/>
                      <a:pt x="1607" y="488"/>
                    </a:cubicBezTo>
                    <a:lnTo>
                      <a:pt x="1607" y="755"/>
                    </a:lnTo>
                    <a:lnTo>
                      <a:pt x="848" y="755"/>
                    </a:lnTo>
                    <a:cubicBezTo>
                      <a:pt x="381" y="755"/>
                      <a:pt x="1" y="1271"/>
                      <a:pt x="1" y="1905"/>
                    </a:cubicBezTo>
                    <a:lnTo>
                      <a:pt x="1" y="8202"/>
                    </a:lnTo>
                    <a:cubicBezTo>
                      <a:pt x="1" y="8837"/>
                      <a:pt x="381" y="9353"/>
                      <a:pt x="848" y="9353"/>
                    </a:cubicBezTo>
                    <a:lnTo>
                      <a:pt x="3884" y="9353"/>
                    </a:lnTo>
                    <a:cubicBezTo>
                      <a:pt x="4350" y="9353"/>
                      <a:pt x="4729" y="8837"/>
                      <a:pt x="4729" y="8202"/>
                    </a:cubicBezTo>
                    <a:lnTo>
                      <a:pt x="4729" y="1905"/>
                    </a:lnTo>
                    <a:cubicBezTo>
                      <a:pt x="4729" y="1271"/>
                      <a:pt x="4350" y="755"/>
                      <a:pt x="3884" y="755"/>
                    </a:cubicBezTo>
                    <a:lnTo>
                      <a:pt x="3065" y="755"/>
                    </a:lnTo>
                    <a:lnTo>
                      <a:pt x="3065" y="488"/>
                    </a:lnTo>
                    <a:cubicBezTo>
                      <a:pt x="3065" y="219"/>
                      <a:pt x="2906" y="0"/>
                      <a:pt x="2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5403;p74">
                <a:extLst>
                  <a:ext uri="{FF2B5EF4-FFF2-40B4-BE49-F238E27FC236}">
                    <a16:creationId xmlns:a16="http://schemas.microsoft.com/office/drawing/2014/main" id="{ADB0F981-D0B1-4049-A9E2-35653E8B602E}"/>
                  </a:ext>
                </a:extLst>
              </p:cNvPr>
              <p:cNvSpPr/>
              <p:nvPr/>
            </p:nvSpPr>
            <p:spPr>
              <a:xfrm>
                <a:off x="6900865" y="2609043"/>
                <a:ext cx="234178" cy="346108"/>
              </a:xfrm>
              <a:custGeom>
                <a:avLst/>
                <a:gdLst/>
                <a:ahLst/>
                <a:cxnLst/>
                <a:rect l="l" t="t" r="r" b="b"/>
                <a:pathLst>
                  <a:path w="3563" h="5266" extrusionOk="0">
                    <a:moveTo>
                      <a:pt x="60" y="1"/>
                    </a:moveTo>
                    <a:cubicBezTo>
                      <a:pt x="28" y="1"/>
                      <a:pt x="1" y="28"/>
                      <a:pt x="1" y="59"/>
                    </a:cubicBezTo>
                    <a:lnTo>
                      <a:pt x="1" y="5208"/>
                    </a:lnTo>
                    <a:cubicBezTo>
                      <a:pt x="1" y="5239"/>
                      <a:pt x="28" y="5266"/>
                      <a:pt x="60" y="5266"/>
                    </a:cubicBezTo>
                    <a:lnTo>
                      <a:pt x="3503" y="5266"/>
                    </a:lnTo>
                    <a:cubicBezTo>
                      <a:pt x="3536" y="5266"/>
                      <a:pt x="3561" y="5239"/>
                      <a:pt x="3563" y="5208"/>
                    </a:cubicBezTo>
                    <a:lnTo>
                      <a:pt x="3563" y="59"/>
                    </a:lnTo>
                    <a:cubicBezTo>
                      <a:pt x="3563" y="28"/>
                      <a:pt x="3536" y="1"/>
                      <a:pt x="350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5404;p74">
                <a:extLst>
                  <a:ext uri="{FF2B5EF4-FFF2-40B4-BE49-F238E27FC236}">
                    <a16:creationId xmlns:a16="http://schemas.microsoft.com/office/drawing/2014/main" id="{5BDF7C02-5B19-4CA8-9B95-3B5B41ED47E2}"/>
                  </a:ext>
                </a:extLst>
              </p:cNvPr>
              <p:cNvSpPr/>
              <p:nvPr/>
            </p:nvSpPr>
            <p:spPr>
              <a:xfrm>
                <a:off x="6558443" y="2159625"/>
                <a:ext cx="858368" cy="47716"/>
              </a:xfrm>
              <a:custGeom>
                <a:avLst/>
                <a:gdLst/>
                <a:ahLst/>
                <a:cxnLst/>
                <a:rect l="l" t="t" r="r" b="b"/>
                <a:pathLst>
                  <a:path w="13060" h="726" extrusionOk="0">
                    <a:moveTo>
                      <a:pt x="44" y="0"/>
                    </a:moveTo>
                    <a:cubicBezTo>
                      <a:pt x="20" y="0"/>
                      <a:pt x="1" y="20"/>
                      <a:pt x="1" y="44"/>
                    </a:cubicBezTo>
                    <a:lnTo>
                      <a:pt x="1" y="682"/>
                    </a:lnTo>
                    <a:cubicBezTo>
                      <a:pt x="1" y="706"/>
                      <a:pt x="20" y="725"/>
                      <a:pt x="44" y="725"/>
                    </a:cubicBezTo>
                    <a:lnTo>
                      <a:pt x="13016" y="725"/>
                    </a:lnTo>
                    <a:cubicBezTo>
                      <a:pt x="13040" y="725"/>
                      <a:pt x="13060" y="706"/>
                      <a:pt x="13060" y="682"/>
                    </a:cubicBezTo>
                    <a:lnTo>
                      <a:pt x="13060" y="44"/>
                    </a:lnTo>
                    <a:cubicBezTo>
                      <a:pt x="13060" y="20"/>
                      <a:pt x="13040" y="0"/>
                      <a:pt x="130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5405;p74">
                <a:extLst>
                  <a:ext uri="{FF2B5EF4-FFF2-40B4-BE49-F238E27FC236}">
                    <a16:creationId xmlns:a16="http://schemas.microsoft.com/office/drawing/2014/main" id="{E52C2541-53F4-4DF4-91E1-2740916E9ED5}"/>
                  </a:ext>
                </a:extLst>
              </p:cNvPr>
              <p:cNvSpPr/>
              <p:nvPr/>
            </p:nvSpPr>
            <p:spPr>
              <a:xfrm>
                <a:off x="7450120" y="2159625"/>
                <a:ext cx="63688" cy="63622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8" extrusionOk="0">
                    <a:moveTo>
                      <a:pt x="484" y="0"/>
                    </a:moveTo>
                    <a:cubicBezTo>
                      <a:pt x="216" y="0"/>
                      <a:pt x="0" y="217"/>
                      <a:pt x="0" y="484"/>
                    </a:cubicBezTo>
                    <a:cubicBezTo>
                      <a:pt x="0" y="751"/>
                      <a:pt x="216" y="967"/>
                      <a:pt x="484" y="967"/>
                    </a:cubicBezTo>
                    <a:cubicBezTo>
                      <a:pt x="751" y="967"/>
                      <a:pt x="968" y="751"/>
                      <a:pt x="968" y="484"/>
                    </a:cubicBezTo>
                    <a:cubicBezTo>
                      <a:pt x="968" y="217"/>
                      <a:pt x="751" y="0"/>
                      <a:pt x="4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5406;p74">
                <a:extLst>
                  <a:ext uri="{FF2B5EF4-FFF2-40B4-BE49-F238E27FC236}">
                    <a16:creationId xmlns:a16="http://schemas.microsoft.com/office/drawing/2014/main" id="{4BFC1363-2EE9-4592-BF56-1AEE02D7FC95}"/>
                  </a:ext>
                </a:extLst>
              </p:cNvPr>
              <p:cNvSpPr/>
              <p:nvPr/>
            </p:nvSpPr>
            <p:spPr>
              <a:xfrm>
                <a:off x="6961068" y="2649069"/>
                <a:ext cx="129938" cy="22629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3443" extrusionOk="0">
                    <a:moveTo>
                      <a:pt x="323" y="1"/>
                    </a:moveTo>
                    <a:cubicBezTo>
                      <a:pt x="259" y="1"/>
                      <a:pt x="207" y="49"/>
                      <a:pt x="200" y="111"/>
                    </a:cubicBezTo>
                    <a:lnTo>
                      <a:pt x="9" y="1922"/>
                    </a:lnTo>
                    <a:cubicBezTo>
                      <a:pt x="1" y="1994"/>
                      <a:pt x="57" y="2058"/>
                      <a:pt x="131" y="2058"/>
                    </a:cubicBezTo>
                    <a:lnTo>
                      <a:pt x="761" y="2058"/>
                    </a:lnTo>
                    <a:cubicBezTo>
                      <a:pt x="837" y="2058"/>
                      <a:pt x="895" y="2125"/>
                      <a:pt x="883" y="2202"/>
                    </a:cubicBezTo>
                    <a:lnTo>
                      <a:pt x="692" y="3299"/>
                    </a:lnTo>
                    <a:cubicBezTo>
                      <a:pt x="677" y="3385"/>
                      <a:pt x="746" y="3443"/>
                      <a:pt x="815" y="3443"/>
                    </a:cubicBezTo>
                    <a:cubicBezTo>
                      <a:pt x="857" y="3443"/>
                      <a:pt x="898" y="3422"/>
                      <a:pt x="922" y="3375"/>
                    </a:cubicBezTo>
                    <a:lnTo>
                      <a:pt x="1936" y="1365"/>
                    </a:lnTo>
                    <a:cubicBezTo>
                      <a:pt x="1977" y="1283"/>
                      <a:pt x="1917" y="1187"/>
                      <a:pt x="1825" y="1187"/>
                    </a:cubicBezTo>
                    <a:lnTo>
                      <a:pt x="1107" y="1187"/>
                    </a:lnTo>
                    <a:cubicBezTo>
                      <a:pt x="1014" y="1187"/>
                      <a:pt x="955" y="1086"/>
                      <a:pt x="999" y="1006"/>
                    </a:cubicBezTo>
                    <a:lnTo>
                      <a:pt x="1444" y="183"/>
                    </a:lnTo>
                    <a:cubicBezTo>
                      <a:pt x="1488" y="101"/>
                      <a:pt x="1428" y="1"/>
                      <a:pt x="13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5407;p74">
                <a:extLst>
                  <a:ext uri="{FF2B5EF4-FFF2-40B4-BE49-F238E27FC236}">
                    <a16:creationId xmlns:a16="http://schemas.microsoft.com/office/drawing/2014/main" id="{D3677527-053A-4B5C-9638-33DFF3941C15}"/>
                  </a:ext>
                </a:extLst>
              </p:cNvPr>
              <p:cNvSpPr/>
              <p:nvPr/>
            </p:nvSpPr>
            <p:spPr>
              <a:xfrm>
                <a:off x="6484504" y="1911584"/>
                <a:ext cx="1068228" cy="211897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3224" extrusionOk="0">
                    <a:moveTo>
                      <a:pt x="67" y="0"/>
                    </a:moveTo>
                    <a:cubicBezTo>
                      <a:pt x="30" y="0"/>
                      <a:pt x="1" y="32"/>
                      <a:pt x="1" y="67"/>
                    </a:cubicBezTo>
                    <a:lnTo>
                      <a:pt x="1" y="3157"/>
                    </a:lnTo>
                    <a:cubicBezTo>
                      <a:pt x="1" y="3193"/>
                      <a:pt x="30" y="3223"/>
                      <a:pt x="67" y="3223"/>
                    </a:cubicBezTo>
                    <a:lnTo>
                      <a:pt x="16186" y="3223"/>
                    </a:lnTo>
                    <a:cubicBezTo>
                      <a:pt x="16223" y="3223"/>
                      <a:pt x="16253" y="3193"/>
                      <a:pt x="16253" y="3157"/>
                    </a:cubicBezTo>
                    <a:lnTo>
                      <a:pt x="16253" y="67"/>
                    </a:lnTo>
                    <a:cubicBezTo>
                      <a:pt x="16253" y="32"/>
                      <a:pt x="16223" y="0"/>
                      <a:pt x="161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5408;p74">
                <a:extLst>
                  <a:ext uri="{FF2B5EF4-FFF2-40B4-BE49-F238E27FC236}">
                    <a16:creationId xmlns:a16="http://schemas.microsoft.com/office/drawing/2014/main" id="{B9F92F99-A543-4798-B9D1-29696BEE4757}"/>
                  </a:ext>
                </a:extLst>
              </p:cNvPr>
              <p:cNvSpPr/>
              <p:nvPr/>
            </p:nvSpPr>
            <p:spPr>
              <a:xfrm>
                <a:off x="6620421" y="1911584"/>
                <a:ext cx="746965" cy="211897"/>
              </a:xfrm>
              <a:custGeom>
                <a:avLst/>
                <a:gdLst/>
                <a:ahLst/>
                <a:cxnLst/>
                <a:rect l="l" t="t" r="r" b="b"/>
                <a:pathLst>
                  <a:path w="11365" h="3224" extrusionOk="0">
                    <a:moveTo>
                      <a:pt x="181" y="0"/>
                    </a:moveTo>
                    <a:cubicBezTo>
                      <a:pt x="81" y="0"/>
                      <a:pt x="0" y="82"/>
                      <a:pt x="0" y="183"/>
                    </a:cubicBezTo>
                    <a:lnTo>
                      <a:pt x="0" y="3042"/>
                    </a:lnTo>
                    <a:cubicBezTo>
                      <a:pt x="0" y="3141"/>
                      <a:pt x="82" y="3223"/>
                      <a:pt x="181" y="3223"/>
                    </a:cubicBezTo>
                    <a:cubicBezTo>
                      <a:pt x="282" y="3223"/>
                      <a:pt x="364" y="3141"/>
                      <a:pt x="364" y="3042"/>
                    </a:cubicBezTo>
                    <a:lnTo>
                      <a:pt x="364" y="183"/>
                    </a:lnTo>
                    <a:cubicBezTo>
                      <a:pt x="364" y="82"/>
                      <a:pt x="282" y="0"/>
                      <a:pt x="181" y="0"/>
                    </a:cubicBezTo>
                    <a:close/>
                    <a:moveTo>
                      <a:pt x="2382" y="0"/>
                    </a:moveTo>
                    <a:cubicBezTo>
                      <a:pt x="2282" y="0"/>
                      <a:pt x="2200" y="82"/>
                      <a:pt x="2200" y="183"/>
                    </a:cubicBezTo>
                    <a:lnTo>
                      <a:pt x="2200" y="3042"/>
                    </a:lnTo>
                    <a:cubicBezTo>
                      <a:pt x="2200" y="3141"/>
                      <a:pt x="2282" y="3223"/>
                      <a:pt x="2382" y="3223"/>
                    </a:cubicBezTo>
                    <a:cubicBezTo>
                      <a:pt x="2481" y="3223"/>
                      <a:pt x="2563" y="3141"/>
                      <a:pt x="2563" y="3042"/>
                    </a:cubicBezTo>
                    <a:lnTo>
                      <a:pt x="2563" y="183"/>
                    </a:lnTo>
                    <a:cubicBezTo>
                      <a:pt x="2563" y="82"/>
                      <a:pt x="2481" y="0"/>
                      <a:pt x="2382" y="0"/>
                    </a:cubicBezTo>
                    <a:close/>
                    <a:moveTo>
                      <a:pt x="4583" y="0"/>
                    </a:moveTo>
                    <a:cubicBezTo>
                      <a:pt x="4483" y="0"/>
                      <a:pt x="4401" y="82"/>
                      <a:pt x="4401" y="183"/>
                    </a:cubicBezTo>
                    <a:lnTo>
                      <a:pt x="4401" y="3042"/>
                    </a:lnTo>
                    <a:cubicBezTo>
                      <a:pt x="4401" y="3141"/>
                      <a:pt x="4483" y="3223"/>
                      <a:pt x="4583" y="3223"/>
                    </a:cubicBezTo>
                    <a:cubicBezTo>
                      <a:pt x="4682" y="3223"/>
                      <a:pt x="4764" y="3141"/>
                      <a:pt x="4764" y="3042"/>
                    </a:cubicBezTo>
                    <a:lnTo>
                      <a:pt x="4764" y="183"/>
                    </a:lnTo>
                    <a:cubicBezTo>
                      <a:pt x="4764" y="82"/>
                      <a:pt x="4682" y="0"/>
                      <a:pt x="4583" y="0"/>
                    </a:cubicBezTo>
                    <a:close/>
                    <a:moveTo>
                      <a:pt x="6782" y="0"/>
                    </a:moveTo>
                    <a:cubicBezTo>
                      <a:pt x="6683" y="0"/>
                      <a:pt x="6601" y="82"/>
                      <a:pt x="6601" y="183"/>
                    </a:cubicBezTo>
                    <a:lnTo>
                      <a:pt x="6601" y="3042"/>
                    </a:lnTo>
                    <a:cubicBezTo>
                      <a:pt x="6601" y="3141"/>
                      <a:pt x="6682" y="3223"/>
                      <a:pt x="6782" y="3223"/>
                    </a:cubicBezTo>
                    <a:cubicBezTo>
                      <a:pt x="6883" y="3223"/>
                      <a:pt x="6965" y="3141"/>
                      <a:pt x="6965" y="3042"/>
                    </a:cubicBezTo>
                    <a:lnTo>
                      <a:pt x="6965" y="183"/>
                    </a:lnTo>
                    <a:cubicBezTo>
                      <a:pt x="6965" y="82"/>
                      <a:pt x="6883" y="0"/>
                      <a:pt x="6782" y="0"/>
                    </a:cubicBezTo>
                    <a:close/>
                    <a:moveTo>
                      <a:pt x="8983" y="0"/>
                    </a:moveTo>
                    <a:cubicBezTo>
                      <a:pt x="8883" y="0"/>
                      <a:pt x="8801" y="82"/>
                      <a:pt x="8801" y="183"/>
                    </a:cubicBezTo>
                    <a:lnTo>
                      <a:pt x="8801" y="3042"/>
                    </a:lnTo>
                    <a:cubicBezTo>
                      <a:pt x="8801" y="3141"/>
                      <a:pt x="8883" y="3223"/>
                      <a:pt x="8983" y="3223"/>
                    </a:cubicBezTo>
                    <a:cubicBezTo>
                      <a:pt x="9083" y="3223"/>
                      <a:pt x="9164" y="3141"/>
                      <a:pt x="9164" y="3042"/>
                    </a:cubicBezTo>
                    <a:lnTo>
                      <a:pt x="9164" y="183"/>
                    </a:lnTo>
                    <a:cubicBezTo>
                      <a:pt x="9164" y="82"/>
                      <a:pt x="9083" y="0"/>
                      <a:pt x="8983" y="0"/>
                    </a:cubicBezTo>
                    <a:close/>
                    <a:moveTo>
                      <a:pt x="11184" y="0"/>
                    </a:moveTo>
                    <a:cubicBezTo>
                      <a:pt x="11083" y="0"/>
                      <a:pt x="11001" y="82"/>
                      <a:pt x="11001" y="183"/>
                    </a:cubicBezTo>
                    <a:lnTo>
                      <a:pt x="11001" y="3042"/>
                    </a:lnTo>
                    <a:cubicBezTo>
                      <a:pt x="11001" y="3141"/>
                      <a:pt x="11083" y="3223"/>
                      <a:pt x="11184" y="3223"/>
                    </a:cubicBezTo>
                    <a:cubicBezTo>
                      <a:pt x="11283" y="3223"/>
                      <a:pt x="11365" y="3141"/>
                      <a:pt x="11365" y="3042"/>
                    </a:cubicBezTo>
                    <a:lnTo>
                      <a:pt x="11365" y="183"/>
                    </a:lnTo>
                    <a:cubicBezTo>
                      <a:pt x="11365" y="82"/>
                      <a:pt x="11283" y="0"/>
                      <a:pt x="111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5409;p74">
                <a:extLst>
                  <a:ext uri="{FF2B5EF4-FFF2-40B4-BE49-F238E27FC236}">
                    <a16:creationId xmlns:a16="http://schemas.microsoft.com/office/drawing/2014/main" id="{8D8FC8B5-2354-448A-978F-4D7B981497A7}"/>
                  </a:ext>
                </a:extLst>
              </p:cNvPr>
              <p:cNvSpPr/>
              <p:nvPr/>
            </p:nvSpPr>
            <p:spPr>
              <a:xfrm>
                <a:off x="8157507" y="4149277"/>
                <a:ext cx="3549" cy="3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6" extrusionOk="0">
                    <a:moveTo>
                      <a:pt x="3" y="0"/>
                    </a:moveTo>
                    <a:cubicBezTo>
                      <a:pt x="1" y="0"/>
                      <a:pt x="12" y="1"/>
                      <a:pt x="53" y="5"/>
                    </a:cubicBezTo>
                    <a:cubicBezTo>
                      <a:pt x="52" y="4"/>
                      <a:pt x="52" y="4"/>
                      <a:pt x="50" y="4"/>
                    </a:cubicBezTo>
                    <a:lnTo>
                      <a:pt x="49" y="4"/>
                    </a:lnTo>
                    <a:lnTo>
                      <a:pt x="15" y="1"/>
                    </a:lnTo>
                    <a:cubicBezTo>
                      <a:pt x="9" y="0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5410;p74">
              <a:extLst>
                <a:ext uri="{FF2B5EF4-FFF2-40B4-BE49-F238E27FC236}">
                  <a16:creationId xmlns:a16="http://schemas.microsoft.com/office/drawing/2014/main" id="{F18BADA2-4AF0-4D78-B2B1-05301ED14F73}"/>
                </a:ext>
              </a:extLst>
            </p:cNvPr>
            <p:cNvGrpSpPr/>
            <p:nvPr/>
          </p:nvGrpSpPr>
          <p:grpSpPr>
            <a:xfrm>
              <a:off x="6336692" y="2605078"/>
              <a:ext cx="1852375" cy="788154"/>
              <a:chOff x="1895075" y="2324440"/>
              <a:chExt cx="3410744" cy="1451480"/>
            </a:xfrm>
          </p:grpSpPr>
          <p:sp>
            <p:nvSpPr>
              <p:cNvPr id="14" name="Google Shape;5411;p74">
                <a:extLst>
                  <a:ext uri="{FF2B5EF4-FFF2-40B4-BE49-F238E27FC236}">
                    <a16:creationId xmlns:a16="http://schemas.microsoft.com/office/drawing/2014/main" id="{0E883A37-3BEA-42E9-953B-53D7570BEB60}"/>
                  </a:ext>
                </a:extLst>
              </p:cNvPr>
              <p:cNvSpPr/>
              <p:nvPr/>
            </p:nvSpPr>
            <p:spPr>
              <a:xfrm>
                <a:off x="2266434" y="3116176"/>
                <a:ext cx="2866084" cy="307734"/>
              </a:xfrm>
              <a:custGeom>
                <a:avLst/>
                <a:gdLst/>
                <a:ahLst/>
                <a:cxnLst/>
                <a:rect l="l" t="t" r="r" b="b"/>
                <a:pathLst>
                  <a:path w="132643" h="14242" extrusionOk="0">
                    <a:moveTo>
                      <a:pt x="117927" y="1"/>
                    </a:moveTo>
                    <a:cubicBezTo>
                      <a:pt x="109481" y="1"/>
                      <a:pt x="105587" y="5361"/>
                      <a:pt x="103802" y="10777"/>
                    </a:cubicBezTo>
                    <a:lnTo>
                      <a:pt x="104745" y="11087"/>
                    </a:lnTo>
                    <a:cubicBezTo>
                      <a:pt x="106633" y="5503"/>
                      <a:pt x="111914" y="1484"/>
                      <a:pt x="118134" y="1484"/>
                    </a:cubicBezTo>
                    <a:cubicBezTo>
                      <a:pt x="124601" y="1484"/>
                      <a:pt x="130054" y="5825"/>
                      <a:pt x="131735" y="11751"/>
                    </a:cubicBezTo>
                    <a:lnTo>
                      <a:pt x="132642" y="11489"/>
                    </a:lnTo>
                    <a:cubicBezTo>
                      <a:pt x="131075" y="6009"/>
                      <a:pt x="127241" y="27"/>
                      <a:pt x="117978" y="1"/>
                    </a:cubicBezTo>
                    <a:cubicBezTo>
                      <a:pt x="117961" y="1"/>
                      <a:pt x="117944" y="1"/>
                      <a:pt x="117927" y="1"/>
                    </a:cubicBezTo>
                    <a:close/>
                    <a:moveTo>
                      <a:pt x="14610" y="271"/>
                    </a:moveTo>
                    <a:cubicBezTo>
                      <a:pt x="4312" y="271"/>
                      <a:pt x="992" y="7867"/>
                      <a:pt x="1" y="14106"/>
                    </a:cubicBezTo>
                    <a:lnTo>
                      <a:pt x="910" y="14242"/>
                    </a:lnTo>
                    <a:cubicBezTo>
                      <a:pt x="1948" y="7461"/>
                      <a:pt x="7811" y="2260"/>
                      <a:pt x="14884" y="2260"/>
                    </a:cubicBezTo>
                    <a:cubicBezTo>
                      <a:pt x="21768" y="2260"/>
                      <a:pt x="27506" y="7187"/>
                      <a:pt x="28762" y="13701"/>
                    </a:cubicBezTo>
                    <a:lnTo>
                      <a:pt x="29447" y="13570"/>
                    </a:lnTo>
                    <a:cubicBezTo>
                      <a:pt x="28252" y="7479"/>
                      <a:pt x="24700" y="271"/>
                      <a:pt x="14610" y="2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412;p74">
                <a:extLst>
                  <a:ext uri="{FF2B5EF4-FFF2-40B4-BE49-F238E27FC236}">
                    <a16:creationId xmlns:a16="http://schemas.microsoft.com/office/drawing/2014/main" id="{E05E3E50-9C48-46D2-BD6E-2490B9F95738}"/>
                  </a:ext>
                </a:extLst>
              </p:cNvPr>
              <p:cNvSpPr/>
              <p:nvPr/>
            </p:nvSpPr>
            <p:spPr>
              <a:xfrm>
                <a:off x="2034629" y="2857580"/>
                <a:ext cx="3181013" cy="275128"/>
              </a:xfrm>
              <a:custGeom>
                <a:avLst/>
                <a:gdLst/>
                <a:ahLst/>
                <a:cxnLst/>
                <a:rect l="l" t="t" r="r" b="b"/>
                <a:pathLst>
                  <a:path w="147218" h="12733" extrusionOk="0">
                    <a:moveTo>
                      <a:pt x="138159" y="1"/>
                    </a:moveTo>
                    <a:cubicBezTo>
                      <a:pt x="138081" y="1"/>
                      <a:pt x="138008" y="3"/>
                      <a:pt x="137941" y="8"/>
                    </a:cubicBezTo>
                    <a:cubicBezTo>
                      <a:pt x="136327" y="135"/>
                      <a:pt x="139176" y="2845"/>
                      <a:pt x="139665" y="3708"/>
                    </a:cubicBezTo>
                    <a:cubicBezTo>
                      <a:pt x="140062" y="4411"/>
                      <a:pt x="143378" y="8137"/>
                      <a:pt x="144607" y="9508"/>
                    </a:cubicBezTo>
                    <a:cubicBezTo>
                      <a:pt x="144901" y="9834"/>
                      <a:pt x="145306" y="10035"/>
                      <a:pt x="145742" y="10074"/>
                    </a:cubicBezTo>
                    <a:lnTo>
                      <a:pt x="147217" y="10196"/>
                    </a:lnTo>
                    <a:cubicBezTo>
                      <a:pt x="147217" y="10196"/>
                      <a:pt x="145699" y="4184"/>
                      <a:pt x="144290" y="1282"/>
                    </a:cubicBezTo>
                    <a:cubicBezTo>
                      <a:pt x="144290" y="1282"/>
                      <a:pt x="139941" y="1"/>
                      <a:pt x="138159" y="1"/>
                    </a:cubicBezTo>
                    <a:close/>
                    <a:moveTo>
                      <a:pt x="7294" y="4589"/>
                    </a:moveTo>
                    <a:cubicBezTo>
                      <a:pt x="6136" y="4589"/>
                      <a:pt x="4424" y="5492"/>
                      <a:pt x="2905" y="7011"/>
                    </a:cubicBezTo>
                    <a:cubicBezTo>
                      <a:pt x="2735" y="7182"/>
                      <a:pt x="2579" y="7352"/>
                      <a:pt x="2426" y="7522"/>
                    </a:cubicBezTo>
                    <a:cubicBezTo>
                      <a:pt x="711" y="9450"/>
                      <a:pt x="0" y="11544"/>
                      <a:pt x="837" y="12382"/>
                    </a:cubicBezTo>
                    <a:cubicBezTo>
                      <a:pt x="1074" y="12620"/>
                      <a:pt x="1413" y="12733"/>
                      <a:pt x="1821" y="12733"/>
                    </a:cubicBezTo>
                    <a:cubicBezTo>
                      <a:pt x="2977" y="12733"/>
                      <a:pt x="4689" y="11829"/>
                      <a:pt x="6208" y="10310"/>
                    </a:cubicBezTo>
                    <a:cubicBezTo>
                      <a:pt x="7124" y="9394"/>
                      <a:pt x="7815" y="8412"/>
                      <a:pt x="8220" y="7522"/>
                    </a:cubicBezTo>
                    <a:cubicBezTo>
                      <a:pt x="8726" y="6409"/>
                      <a:pt x="8787" y="5445"/>
                      <a:pt x="8280" y="4939"/>
                    </a:cubicBezTo>
                    <a:cubicBezTo>
                      <a:pt x="8043" y="4701"/>
                      <a:pt x="7703" y="4589"/>
                      <a:pt x="7294" y="458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413;p74">
                <a:extLst>
                  <a:ext uri="{FF2B5EF4-FFF2-40B4-BE49-F238E27FC236}">
                    <a16:creationId xmlns:a16="http://schemas.microsoft.com/office/drawing/2014/main" id="{911181D4-A39A-4A01-8472-8CF587279619}"/>
                  </a:ext>
                </a:extLst>
              </p:cNvPr>
              <p:cNvSpPr/>
              <p:nvPr/>
            </p:nvSpPr>
            <p:spPr>
              <a:xfrm>
                <a:off x="2629366" y="2407181"/>
                <a:ext cx="2015677" cy="390620"/>
              </a:xfrm>
              <a:custGeom>
                <a:avLst/>
                <a:gdLst/>
                <a:ahLst/>
                <a:cxnLst/>
                <a:rect l="l" t="t" r="r" b="b"/>
                <a:pathLst>
                  <a:path w="93286" h="18078" extrusionOk="0">
                    <a:moveTo>
                      <a:pt x="68600" y="49"/>
                    </a:moveTo>
                    <a:lnTo>
                      <a:pt x="70990" y="14931"/>
                    </a:lnTo>
                    <a:cubicBezTo>
                      <a:pt x="70990" y="14931"/>
                      <a:pt x="70999" y="15010"/>
                      <a:pt x="71020" y="15162"/>
                    </a:cubicBezTo>
                    <a:lnTo>
                      <a:pt x="91384" y="14294"/>
                    </a:lnTo>
                    <a:cubicBezTo>
                      <a:pt x="91384" y="14294"/>
                      <a:pt x="93285" y="13796"/>
                      <a:pt x="91384" y="11437"/>
                    </a:cubicBezTo>
                    <a:cubicBezTo>
                      <a:pt x="89477" y="9075"/>
                      <a:pt x="85096" y="184"/>
                      <a:pt x="68600" y="49"/>
                    </a:cubicBezTo>
                    <a:close/>
                    <a:moveTo>
                      <a:pt x="61452" y="0"/>
                    </a:moveTo>
                    <a:cubicBezTo>
                      <a:pt x="47646" y="0"/>
                      <a:pt x="34677" y="1005"/>
                      <a:pt x="22649" y="10577"/>
                    </a:cubicBezTo>
                    <a:lnTo>
                      <a:pt x="22649" y="17230"/>
                    </a:lnTo>
                    <a:lnTo>
                      <a:pt x="65419" y="15403"/>
                    </a:lnTo>
                    <a:lnTo>
                      <a:pt x="64639" y="14"/>
                    </a:lnTo>
                    <a:cubicBezTo>
                      <a:pt x="63572" y="6"/>
                      <a:pt x="62509" y="0"/>
                      <a:pt x="61452" y="0"/>
                    </a:cubicBezTo>
                    <a:close/>
                    <a:moveTo>
                      <a:pt x="28678" y="2074"/>
                    </a:moveTo>
                    <a:cubicBezTo>
                      <a:pt x="18900" y="7261"/>
                      <a:pt x="6008" y="15615"/>
                      <a:pt x="0" y="17706"/>
                    </a:cubicBezTo>
                    <a:lnTo>
                      <a:pt x="0" y="17711"/>
                    </a:lnTo>
                    <a:lnTo>
                      <a:pt x="6496" y="18077"/>
                    </a:lnTo>
                    <a:lnTo>
                      <a:pt x="28678" y="207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414;p74">
                <a:extLst>
                  <a:ext uri="{FF2B5EF4-FFF2-40B4-BE49-F238E27FC236}">
                    <a16:creationId xmlns:a16="http://schemas.microsoft.com/office/drawing/2014/main" id="{AA9252DB-E5E4-4F8D-9EF8-3B9D17A01CC4}"/>
                  </a:ext>
                </a:extLst>
              </p:cNvPr>
              <p:cNvSpPr/>
              <p:nvPr/>
            </p:nvSpPr>
            <p:spPr>
              <a:xfrm>
                <a:off x="2868345" y="2658149"/>
                <a:ext cx="174351" cy="146542"/>
              </a:xfrm>
              <a:custGeom>
                <a:avLst/>
                <a:gdLst/>
                <a:ahLst/>
                <a:cxnLst/>
                <a:rect l="l" t="t" r="r" b="b"/>
                <a:pathLst>
                  <a:path w="8069" h="6782" extrusionOk="0">
                    <a:moveTo>
                      <a:pt x="8068" y="1"/>
                    </a:moveTo>
                    <a:lnTo>
                      <a:pt x="8068" y="1"/>
                    </a:lnTo>
                    <a:cubicBezTo>
                      <a:pt x="7436" y="464"/>
                      <a:pt x="6820" y="921"/>
                      <a:pt x="6236" y="1363"/>
                    </a:cubicBezTo>
                    <a:cubicBezTo>
                      <a:pt x="3540" y="3400"/>
                      <a:pt x="1406" y="5162"/>
                      <a:pt x="276" y="6109"/>
                    </a:cubicBezTo>
                    <a:cubicBezTo>
                      <a:pt x="1" y="6342"/>
                      <a:pt x="170" y="6781"/>
                      <a:pt x="522" y="6781"/>
                    </a:cubicBezTo>
                    <a:cubicBezTo>
                      <a:pt x="527" y="6781"/>
                      <a:pt x="532" y="6781"/>
                      <a:pt x="537" y="6781"/>
                    </a:cubicBezTo>
                    <a:lnTo>
                      <a:pt x="6903" y="6515"/>
                    </a:lnTo>
                    <a:lnTo>
                      <a:pt x="6903" y="6511"/>
                    </a:lnTo>
                    <a:lnTo>
                      <a:pt x="80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415;p74">
                <a:extLst>
                  <a:ext uri="{FF2B5EF4-FFF2-40B4-BE49-F238E27FC236}">
                    <a16:creationId xmlns:a16="http://schemas.microsoft.com/office/drawing/2014/main" id="{F4AB87D4-8C7E-424C-963B-C957113869D5}"/>
                  </a:ext>
                </a:extLst>
              </p:cNvPr>
              <p:cNvSpPr/>
              <p:nvPr/>
            </p:nvSpPr>
            <p:spPr>
              <a:xfrm>
                <a:off x="3017515" y="2384535"/>
                <a:ext cx="1634910" cy="414367"/>
              </a:xfrm>
              <a:custGeom>
                <a:avLst/>
                <a:gdLst/>
                <a:ahLst/>
                <a:cxnLst/>
                <a:rect l="l" t="t" r="r" b="b"/>
                <a:pathLst>
                  <a:path w="75664" h="19177" extrusionOk="0">
                    <a:moveTo>
                      <a:pt x="43490" y="1048"/>
                    </a:moveTo>
                    <a:cubicBezTo>
                      <a:pt x="44548" y="1048"/>
                      <a:pt x="45610" y="1054"/>
                      <a:pt x="46677" y="1062"/>
                    </a:cubicBezTo>
                    <a:cubicBezTo>
                      <a:pt x="47990" y="1071"/>
                      <a:pt x="49307" y="1084"/>
                      <a:pt x="50638" y="1097"/>
                    </a:cubicBezTo>
                    <a:cubicBezTo>
                      <a:pt x="67135" y="1232"/>
                      <a:pt x="71515" y="10123"/>
                      <a:pt x="73422" y="12485"/>
                    </a:cubicBezTo>
                    <a:cubicBezTo>
                      <a:pt x="75325" y="14844"/>
                      <a:pt x="73422" y="15342"/>
                      <a:pt x="73422" y="15342"/>
                    </a:cubicBezTo>
                    <a:lnTo>
                      <a:pt x="53060" y="16210"/>
                    </a:lnTo>
                    <a:lnTo>
                      <a:pt x="47457" y="16451"/>
                    </a:lnTo>
                    <a:lnTo>
                      <a:pt x="4687" y="18278"/>
                    </a:lnTo>
                    <a:lnTo>
                      <a:pt x="4687" y="11625"/>
                    </a:lnTo>
                    <a:cubicBezTo>
                      <a:pt x="16715" y="2053"/>
                      <a:pt x="29685" y="1048"/>
                      <a:pt x="43490" y="1048"/>
                    </a:cubicBezTo>
                    <a:close/>
                    <a:moveTo>
                      <a:pt x="44703" y="0"/>
                    </a:moveTo>
                    <a:cubicBezTo>
                      <a:pt x="38246" y="0"/>
                      <a:pt x="28584" y="402"/>
                      <a:pt x="20690" y="2183"/>
                    </a:cubicBezTo>
                    <a:cubicBezTo>
                      <a:pt x="14590" y="3562"/>
                      <a:pt x="6955" y="8435"/>
                      <a:pt x="1165" y="12663"/>
                    </a:cubicBezTo>
                    <a:lnTo>
                      <a:pt x="0" y="19173"/>
                    </a:lnTo>
                    <a:lnTo>
                      <a:pt x="0" y="19177"/>
                    </a:lnTo>
                    <a:lnTo>
                      <a:pt x="53146" y="16944"/>
                    </a:lnTo>
                    <a:lnTo>
                      <a:pt x="74150" y="16062"/>
                    </a:lnTo>
                    <a:cubicBezTo>
                      <a:pt x="75093" y="16022"/>
                      <a:pt x="75664" y="15001"/>
                      <a:pt x="75211" y="14177"/>
                    </a:cubicBezTo>
                    <a:cubicBezTo>
                      <a:pt x="67518" y="207"/>
                      <a:pt x="56048" y="447"/>
                      <a:pt x="50778" y="141"/>
                    </a:cubicBezTo>
                    <a:cubicBezTo>
                      <a:pt x="49566" y="71"/>
                      <a:pt x="47418" y="0"/>
                      <a:pt x="447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416;p74">
                <a:extLst>
                  <a:ext uri="{FF2B5EF4-FFF2-40B4-BE49-F238E27FC236}">
                    <a16:creationId xmlns:a16="http://schemas.microsoft.com/office/drawing/2014/main" id="{B218F672-B7AB-44EC-BC6A-E0D7DDFDB95F}"/>
                  </a:ext>
                </a:extLst>
              </p:cNvPr>
              <p:cNvSpPr/>
              <p:nvPr/>
            </p:nvSpPr>
            <p:spPr>
              <a:xfrm>
                <a:off x="4542713" y="2352705"/>
                <a:ext cx="456221" cy="377094"/>
              </a:xfrm>
              <a:custGeom>
                <a:avLst/>
                <a:gdLst/>
                <a:ahLst/>
                <a:cxnLst/>
                <a:rect l="l" t="t" r="r" b="b"/>
                <a:pathLst>
                  <a:path w="21114" h="17452" extrusionOk="0">
                    <a:moveTo>
                      <a:pt x="1" y="0"/>
                    </a:moveTo>
                    <a:lnTo>
                      <a:pt x="1" y="1903"/>
                    </a:lnTo>
                    <a:cubicBezTo>
                      <a:pt x="1" y="1903"/>
                      <a:pt x="9875" y="6103"/>
                      <a:pt x="17423" y="17452"/>
                    </a:cubicBezTo>
                    <a:lnTo>
                      <a:pt x="21113" y="17452"/>
                    </a:lnTo>
                    <a:cubicBezTo>
                      <a:pt x="17201" y="11946"/>
                      <a:pt x="9438" y="171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417;p74">
                <a:extLst>
                  <a:ext uri="{FF2B5EF4-FFF2-40B4-BE49-F238E27FC236}">
                    <a16:creationId xmlns:a16="http://schemas.microsoft.com/office/drawing/2014/main" id="{653B4666-392F-4B4B-95D3-0EA91538B50C}"/>
                  </a:ext>
                </a:extLst>
              </p:cNvPr>
              <p:cNvSpPr/>
              <p:nvPr/>
            </p:nvSpPr>
            <p:spPr>
              <a:xfrm>
                <a:off x="2924530" y="2750658"/>
                <a:ext cx="1284804" cy="703022"/>
              </a:xfrm>
              <a:custGeom>
                <a:avLst/>
                <a:gdLst/>
                <a:ahLst/>
                <a:cxnLst/>
                <a:rect l="l" t="t" r="r" b="b"/>
                <a:pathLst>
                  <a:path w="59461" h="32536" extrusionOk="0">
                    <a:moveTo>
                      <a:pt x="56202" y="8203"/>
                    </a:moveTo>
                    <a:cubicBezTo>
                      <a:pt x="56647" y="8203"/>
                      <a:pt x="57009" y="8566"/>
                      <a:pt x="57009" y="9010"/>
                    </a:cubicBezTo>
                    <a:cubicBezTo>
                      <a:pt x="57009" y="9450"/>
                      <a:pt x="56647" y="9812"/>
                      <a:pt x="56202" y="9812"/>
                    </a:cubicBezTo>
                    <a:lnTo>
                      <a:pt x="47035" y="9812"/>
                    </a:lnTo>
                    <a:cubicBezTo>
                      <a:pt x="46595" y="9812"/>
                      <a:pt x="46233" y="9451"/>
                      <a:pt x="46233" y="9010"/>
                    </a:cubicBezTo>
                    <a:cubicBezTo>
                      <a:pt x="46233" y="8566"/>
                      <a:pt x="46594" y="8203"/>
                      <a:pt x="47035" y="8203"/>
                    </a:cubicBezTo>
                    <a:close/>
                    <a:moveTo>
                      <a:pt x="57449" y="1"/>
                    </a:moveTo>
                    <a:lnTo>
                      <a:pt x="4303" y="2234"/>
                    </a:lnTo>
                    <a:cubicBezTo>
                      <a:pt x="4220" y="2545"/>
                      <a:pt x="1" y="18634"/>
                      <a:pt x="5333" y="32536"/>
                    </a:cubicBezTo>
                    <a:lnTo>
                      <a:pt x="47275" y="32536"/>
                    </a:lnTo>
                    <a:cubicBezTo>
                      <a:pt x="47275" y="32536"/>
                      <a:pt x="53418" y="32252"/>
                      <a:pt x="56445" y="26995"/>
                    </a:cubicBezTo>
                    <a:cubicBezTo>
                      <a:pt x="56786" y="26405"/>
                      <a:pt x="57083" y="25760"/>
                      <a:pt x="57331" y="25039"/>
                    </a:cubicBezTo>
                    <a:cubicBezTo>
                      <a:pt x="59461" y="18857"/>
                      <a:pt x="57912" y="3939"/>
                      <a:pt x="57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418;p74">
                <a:extLst>
                  <a:ext uri="{FF2B5EF4-FFF2-40B4-BE49-F238E27FC236}">
                    <a16:creationId xmlns:a16="http://schemas.microsoft.com/office/drawing/2014/main" id="{3C02E648-EA50-4161-AF01-C09C1A8ACCC2}"/>
                  </a:ext>
                </a:extLst>
              </p:cNvPr>
              <p:cNvSpPr/>
              <p:nvPr/>
            </p:nvSpPr>
            <p:spPr>
              <a:xfrm>
                <a:off x="4026160" y="2407484"/>
                <a:ext cx="137942" cy="332518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15389" extrusionOk="0">
                    <a:moveTo>
                      <a:pt x="1" y="0"/>
                    </a:moveTo>
                    <a:lnTo>
                      <a:pt x="781" y="15389"/>
                    </a:lnTo>
                    <a:lnTo>
                      <a:pt x="6384" y="15148"/>
                    </a:lnTo>
                    <a:cubicBezTo>
                      <a:pt x="6361" y="14996"/>
                      <a:pt x="6352" y="14917"/>
                      <a:pt x="6352" y="14917"/>
                    </a:cubicBezTo>
                    <a:lnTo>
                      <a:pt x="3962" y="35"/>
                    </a:lnTo>
                    <a:cubicBezTo>
                      <a:pt x="2631" y="22"/>
                      <a:pt x="1314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419;p74">
                <a:extLst>
                  <a:ext uri="{FF2B5EF4-FFF2-40B4-BE49-F238E27FC236}">
                    <a16:creationId xmlns:a16="http://schemas.microsoft.com/office/drawing/2014/main" id="{A3AD4DFB-7988-40B7-8047-F820B6AC5B75}"/>
                  </a:ext>
                </a:extLst>
              </p:cNvPr>
              <p:cNvSpPr/>
              <p:nvPr/>
            </p:nvSpPr>
            <p:spPr>
              <a:xfrm>
                <a:off x="2062354" y="2402751"/>
                <a:ext cx="3198429" cy="1154597"/>
              </a:xfrm>
              <a:custGeom>
                <a:avLst/>
                <a:gdLst/>
                <a:ahLst/>
                <a:cxnLst/>
                <a:rect l="l" t="t" r="r" b="b"/>
                <a:pathLst>
                  <a:path w="148024" h="53435" extrusionOk="0">
                    <a:moveTo>
                      <a:pt x="59485" y="1"/>
                    </a:moveTo>
                    <a:lnTo>
                      <a:pt x="59485" y="1"/>
                    </a:lnTo>
                    <a:cubicBezTo>
                      <a:pt x="58080" y="642"/>
                      <a:pt x="56540" y="1414"/>
                      <a:pt x="54917" y="2279"/>
                    </a:cubicBezTo>
                    <a:lnTo>
                      <a:pt x="32735" y="18282"/>
                    </a:lnTo>
                    <a:lnTo>
                      <a:pt x="26239" y="17916"/>
                    </a:lnTo>
                    <a:lnTo>
                      <a:pt x="26239" y="17911"/>
                    </a:lnTo>
                    <a:cubicBezTo>
                      <a:pt x="25349" y="18225"/>
                      <a:pt x="24607" y="18400"/>
                      <a:pt x="24054" y="18404"/>
                    </a:cubicBezTo>
                    <a:cubicBezTo>
                      <a:pt x="24054" y="18404"/>
                      <a:pt x="5597" y="20372"/>
                      <a:pt x="0" y="28570"/>
                    </a:cubicBezTo>
                    <a:lnTo>
                      <a:pt x="1143" y="28570"/>
                    </a:lnTo>
                    <a:cubicBezTo>
                      <a:pt x="1296" y="28400"/>
                      <a:pt x="1452" y="28229"/>
                      <a:pt x="1622" y="28059"/>
                    </a:cubicBezTo>
                    <a:cubicBezTo>
                      <a:pt x="3141" y="26540"/>
                      <a:pt x="4853" y="25637"/>
                      <a:pt x="6011" y="25637"/>
                    </a:cubicBezTo>
                    <a:cubicBezTo>
                      <a:pt x="6420" y="25637"/>
                      <a:pt x="6760" y="25749"/>
                      <a:pt x="6997" y="25987"/>
                    </a:cubicBezTo>
                    <a:cubicBezTo>
                      <a:pt x="7504" y="26493"/>
                      <a:pt x="7443" y="27457"/>
                      <a:pt x="6937" y="28570"/>
                    </a:cubicBezTo>
                    <a:lnTo>
                      <a:pt x="21836" y="26588"/>
                    </a:lnTo>
                    <a:cubicBezTo>
                      <a:pt x="23430" y="26380"/>
                      <a:pt x="24938" y="25764"/>
                      <a:pt x="26225" y="24804"/>
                    </a:cubicBezTo>
                    <a:lnTo>
                      <a:pt x="42919" y="12356"/>
                    </a:lnTo>
                    <a:lnTo>
                      <a:pt x="59485" y="1"/>
                    </a:lnTo>
                    <a:close/>
                    <a:moveTo>
                      <a:pt x="103037" y="44268"/>
                    </a:moveTo>
                    <a:cubicBezTo>
                      <a:pt x="103486" y="44268"/>
                      <a:pt x="103857" y="44635"/>
                      <a:pt x="103857" y="45084"/>
                    </a:cubicBezTo>
                    <a:cubicBezTo>
                      <a:pt x="103857" y="45534"/>
                      <a:pt x="103486" y="45903"/>
                      <a:pt x="103037" y="45903"/>
                    </a:cubicBezTo>
                    <a:lnTo>
                      <a:pt x="97413" y="45903"/>
                    </a:lnTo>
                    <a:cubicBezTo>
                      <a:pt x="96963" y="45903"/>
                      <a:pt x="96597" y="45534"/>
                      <a:pt x="96597" y="45084"/>
                    </a:cubicBezTo>
                    <a:cubicBezTo>
                      <a:pt x="96597" y="44635"/>
                      <a:pt x="96963" y="44268"/>
                      <a:pt x="97413" y="44268"/>
                    </a:cubicBezTo>
                    <a:close/>
                    <a:moveTo>
                      <a:pt x="128237" y="26706"/>
                    </a:moveTo>
                    <a:cubicBezTo>
                      <a:pt x="108456" y="26706"/>
                      <a:pt x="106641" y="43095"/>
                      <a:pt x="106641" y="43095"/>
                    </a:cubicBezTo>
                    <a:lnTo>
                      <a:pt x="96343" y="43095"/>
                    </a:lnTo>
                    <a:cubicBezTo>
                      <a:pt x="93316" y="48352"/>
                      <a:pt x="87173" y="48636"/>
                      <a:pt x="87173" y="48636"/>
                    </a:cubicBezTo>
                    <a:lnTo>
                      <a:pt x="41535" y="48636"/>
                    </a:lnTo>
                    <a:cubicBezTo>
                      <a:pt x="41609" y="50506"/>
                      <a:pt x="41474" y="51742"/>
                      <a:pt x="41474" y="51742"/>
                    </a:cubicBezTo>
                    <a:cubicBezTo>
                      <a:pt x="41474" y="51742"/>
                      <a:pt x="69750" y="51783"/>
                      <a:pt x="89300" y="51783"/>
                    </a:cubicBezTo>
                    <a:cubicBezTo>
                      <a:pt x="99076" y="51783"/>
                      <a:pt x="106669" y="51772"/>
                      <a:pt x="107456" y="51742"/>
                    </a:cubicBezTo>
                    <a:cubicBezTo>
                      <a:pt x="109816" y="51650"/>
                      <a:pt x="111199" y="47868"/>
                      <a:pt x="111199" y="47868"/>
                    </a:cubicBezTo>
                    <a:lnTo>
                      <a:pt x="111212" y="47868"/>
                    </a:lnTo>
                    <a:cubicBezTo>
                      <a:pt x="111401" y="41122"/>
                      <a:pt x="114009" y="31873"/>
                      <a:pt x="126759" y="31326"/>
                    </a:cubicBezTo>
                    <a:cubicBezTo>
                      <a:pt x="127131" y="31310"/>
                      <a:pt x="127495" y="31303"/>
                      <a:pt x="127851" y="31303"/>
                    </a:cubicBezTo>
                    <a:cubicBezTo>
                      <a:pt x="146811" y="31303"/>
                      <a:pt x="143125" y="53434"/>
                      <a:pt x="143125" y="53434"/>
                    </a:cubicBezTo>
                    <a:lnTo>
                      <a:pt x="143129" y="53430"/>
                    </a:lnTo>
                    <a:cubicBezTo>
                      <a:pt x="145175" y="51611"/>
                      <a:pt x="146413" y="49185"/>
                      <a:pt x="147138" y="46658"/>
                    </a:cubicBezTo>
                    <a:lnTo>
                      <a:pt x="147134" y="46658"/>
                    </a:lnTo>
                    <a:cubicBezTo>
                      <a:pt x="147134" y="46658"/>
                      <a:pt x="148024" y="26706"/>
                      <a:pt x="128237" y="267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420;p74">
                <a:extLst>
                  <a:ext uri="{FF2B5EF4-FFF2-40B4-BE49-F238E27FC236}">
                    <a16:creationId xmlns:a16="http://schemas.microsoft.com/office/drawing/2014/main" id="{9C3D740A-4390-4834-AA30-999787002731}"/>
                  </a:ext>
                </a:extLst>
              </p:cNvPr>
              <p:cNvSpPr/>
              <p:nvPr/>
            </p:nvSpPr>
            <p:spPr>
              <a:xfrm>
                <a:off x="1904151" y="2324440"/>
                <a:ext cx="3375956" cy="1258550"/>
              </a:xfrm>
              <a:custGeom>
                <a:avLst/>
                <a:gdLst/>
                <a:ahLst/>
                <a:cxnLst/>
                <a:rect l="l" t="t" r="r" b="b"/>
                <a:pathLst>
                  <a:path w="156240" h="58246" extrusionOk="0">
                    <a:moveTo>
                      <a:pt x="41789" y="29699"/>
                    </a:moveTo>
                    <a:cubicBezTo>
                      <a:pt x="42539" y="29699"/>
                      <a:pt x="43149" y="30074"/>
                      <a:pt x="43149" y="30536"/>
                    </a:cubicBezTo>
                    <a:cubicBezTo>
                      <a:pt x="43149" y="30999"/>
                      <a:pt x="42539" y="31374"/>
                      <a:pt x="41789" y="31374"/>
                    </a:cubicBezTo>
                    <a:cubicBezTo>
                      <a:pt x="41034" y="31374"/>
                      <a:pt x="40427" y="30999"/>
                      <a:pt x="40427" y="30536"/>
                    </a:cubicBezTo>
                    <a:cubicBezTo>
                      <a:pt x="40427" y="30074"/>
                      <a:pt x="41034" y="29699"/>
                      <a:pt x="41789" y="29699"/>
                    </a:cubicBezTo>
                    <a:close/>
                    <a:moveTo>
                      <a:pt x="7759" y="38673"/>
                    </a:moveTo>
                    <a:cubicBezTo>
                      <a:pt x="8346" y="38673"/>
                      <a:pt x="8886" y="38884"/>
                      <a:pt x="9249" y="39310"/>
                    </a:cubicBezTo>
                    <a:cubicBezTo>
                      <a:pt x="10017" y="40209"/>
                      <a:pt x="9720" y="41713"/>
                      <a:pt x="8591" y="42678"/>
                    </a:cubicBezTo>
                    <a:cubicBezTo>
                      <a:pt x="7999" y="43183"/>
                      <a:pt x="7296" y="43438"/>
                      <a:pt x="6651" y="43438"/>
                    </a:cubicBezTo>
                    <a:cubicBezTo>
                      <a:pt x="6064" y="43438"/>
                      <a:pt x="5525" y="43227"/>
                      <a:pt x="5161" y="42800"/>
                    </a:cubicBezTo>
                    <a:cubicBezTo>
                      <a:pt x="4393" y="41906"/>
                      <a:pt x="4690" y="40396"/>
                      <a:pt x="5820" y="39433"/>
                    </a:cubicBezTo>
                    <a:cubicBezTo>
                      <a:pt x="6411" y="38928"/>
                      <a:pt x="7114" y="38673"/>
                      <a:pt x="7759" y="38673"/>
                    </a:cubicBezTo>
                    <a:close/>
                    <a:moveTo>
                      <a:pt x="93813" y="0"/>
                    </a:moveTo>
                    <a:cubicBezTo>
                      <a:pt x="83966" y="0"/>
                      <a:pt x="74440" y="615"/>
                      <a:pt x="69219" y="2604"/>
                    </a:cubicBezTo>
                    <a:cubicBezTo>
                      <a:pt x="68472" y="2887"/>
                      <a:pt x="67670" y="3228"/>
                      <a:pt x="66814" y="3621"/>
                    </a:cubicBezTo>
                    <a:lnTo>
                      <a:pt x="66806" y="3625"/>
                    </a:lnTo>
                    <a:lnTo>
                      <a:pt x="50240" y="15980"/>
                    </a:lnTo>
                    <a:lnTo>
                      <a:pt x="33547" y="28429"/>
                    </a:lnTo>
                    <a:cubicBezTo>
                      <a:pt x="32260" y="29388"/>
                      <a:pt x="30751" y="30004"/>
                      <a:pt x="29157" y="30214"/>
                    </a:cubicBezTo>
                    <a:lnTo>
                      <a:pt x="14258" y="32194"/>
                    </a:lnTo>
                    <a:cubicBezTo>
                      <a:pt x="13853" y="33084"/>
                      <a:pt x="13162" y="34066"/>
                      <a:pt x="12246" y="34982"/>
                    </a:cubicBezTo>
                    <a:cubicBezTo>
                      <a:pt x="10727" y="36501"/>
                      <a:pt x="9015" y="37405"/>
                      <a:pt x="7859" y="37405"/>
                    </a:cubicBezTo>
                    <a:cubicBezTo>
                      <a:pt x="7451" y="37405"/>
                      <a:pt x="7112" y="37292"/>
                      <a:pt x="6875" y="37054"/>
                    </a:cubicBezTo>
                    <a:cubicBezTo>
                      <a:pt x="6038" y="36217"/>
                      <a:pt x="6749" y="34122"/>
                      <a:pt x="8464" y="32194"/>
                    </a:cubicBezTo>
                    <a:lnTo>
                      <a:pt x="7321" y="32194"/>
                    </a:lnTo>
                    <a:cubicBezTo>
                      <a:pt x="7321" y="32194"/>
                      <a:pt x="5781" y="33886"/>
                      <a:pt x="4480" y="34341"/>
                    </a:cubicBezTo>
                    <a:cubicBezTo>
                      <a:pt x="4480" y="34341"/>
                      <a:pt x="3752" y="35654"/>
                      <a:pt x="2875" y="37455"/>
                    </a:cubicBezTo>
                    <a:cubicBezTo>
                      <a:pt x="1998" y="39257"/>
                      <a:pt x="2360" y="42312"/>
                      <a:pt x="1391" y="42839"/>
                    </a:cubicBezTo>
                    <a:cubicBezTo>
                      <a:pt x="427" y="43371"/>
                      <a:pt x="365" y="44096"/>
                      <a:pt x="183" y="45445"/>
                    </a:cubicBezTo>
                    <a:cubicBezTo>
                      <a:pt x="0" y="46788"/>
                      <a:pt x="998" y="48345"/>
                      <a:pt x="998" y="48345"/>
                    </a:cubicBezTo>
                    <a:lnTo>
                      <a:pt x="4533" y="58096"/>
                    </a:lnTo>
                    <a:lnTo>
                      <a:pt x="4533" y="58101"/>
                    </a:lnTo>
                    <a:cubicBezTo>
                      <a:pt x="4981" y="58150"/>
                      <a:pt x="5462" y="58201"/>
                      <a:pt x="5959" y="58245"/>
                    </a:cubicBezTo>
                    <a:lnTo>
                      <a:pt x="5977" y="58245"/>
                    </a:lnTo>
                    <a:cubicBezTo>
                      <a:pt x="6030" y="58245"/>
                      <a:pt x="6083" y="58245"/>
                      <a:pt x="6136" y="58245"/>
                    </a:cubicBezTo>
                    <a:cubicBezTo>
                      <a:pt x="12394" y="58245"/>
                      <a:pt x="14127" y="55405"/>
                      <a:pt x="14127" y="55405"/>
                    </a:cubicBezTo>
                    <a:cubicBezTo>
                      <a:pt x="14127" y="55405"/>
                      <a:pt x="12765" y="34371"/>
                      <a:pt x="31915" y="34371"/>
                    </a:cubicBezTo>
                    <a:cubicBezTo>
                      <a:pt x="46418" y="34371"/>
                      <a:pt x="48634" y="46413"/>
                      <a:pt x="48856" y="52260"/>
                    </a:cubicBezTo>
                    <a:lnTo>
                      <a:pt x="52552" y="52260"/>
                    </a:lnTo>
                    <a:cubicBezTo>
                      <a:pt x="47220" y="38358"/>
                      <a:pt x="51439" y="22267"/>
                      <a:pt x="51522" y="21958"/>
                    </a:cubicBezTo>
                    <a:lnTo>
                      <a:pt x="51522" y="21958"/>
                    </a:lnTo>
                    <a:lnTo>
                      <a:pt x="45156" y="22224"/>
                    </a:lnTo>
                    <a:cubicBezTo>
                      <a:pt x="45151" y="22224"/>
                      <a:pt x="45146" y="22224"/>
                      <a:pt x="45141" y="22224"/>
                    </a:cubicBezTo>
                    <a:cubicBezTo>
                      <a:pt x="44789" y="22224"/>
                      <a:pt x="44620" y="21785"/>
                      <a:pt x="44895" y="21552"/>
                    </a:cubicBezTo>
                    <a:cubicBezTo>
                      <a:pt x="46025" y="20605"/>
                      <a:pt x="48159" y="18843"/>
                      <a:pt x="50855" y="16806"/>
                    </a:cubicBezTo>
                    <a:cubicBezTo>
                      <a:pt x="51439" y="16364"/>
                      <a:pt x="52055" y="15907"/>
                      <a:pt x="52687" y="15444"/>
                    </a:cubicBezTo>
                    <a:cubicBezTo>
                      <a:pt x="58477" y="11216"/>
                      <a:pt x="66112" y="6343"/>
                      <a:pt x="72212" y="4964"/>
                    </a:cubicBezTo>
                    <a:cubicBezTo>
                      <a:pt x="80102" y="3183"/>
                      <a:pt x="89758" y="2780"/>
                      <a:pt x="96215" y="2780"/>
                    </a:cubicBezTo>
                    <a:cubicBezTo>
                      <a:pt x="98935" y="2780"/>
                      <a:pt x="101087" y="2852"/>
                      <a:pt x="102300" y="2922"/>
                    </a:cubicBezTo>
                    <a:cubicBezTo>
                      <a:pt x="107570" y="3227"/>
                      <a:pt x="119040" y="2988"/>
                      <a:pt x="126733" y="16958"/>
                    </a:cubicBezTo>
                    <a:cubicBezTo>
                      <a:pt x="127186" y="17782"/>
                      <a:pt x="126615" y="18803"/>
                      <a:pt x="125672" y="18842"/>
                    </a:cubicBezTo>
                    <a:lnTo>
                      <a:pt x="104668" y="19723"/>
                    </a:lnTo>
                    <a:cubicBezTo>
                      <a:pt x="105131" y="23663"/>
                      <a:pt x="106680" y="38581"/>
                      <a:pt x="104550" y="44763"/>
                    </a:cubicBezTo>
                    <a:cubicBezTo>
                      <a:pt x="104302" y="45484"/>
                      <a:pt x="104005" y="46129"/>
                      <a:pt x="103664" y="46718"/>
                    </a:cubicBezTo>
                    <a:lnTo>
                      <a:pt x="113962" y="46718"/>
                    </a:lnTo>
                    <a:cubicBezTo>
                      <a:pt x="113962" y="46718"/>
                      <a:pt x="115777" y="30330"/>
                      <a:pt x="135559" y="30330"/>
                    </a:cubicBezTo>
                    <a:cubicBezTo>
                      <a:pt x="155345" y="30330"/>
                      <a:pt x="154455" y="50282"/>
                      <a:pt x="154455" y="50282"/>
                    </a:cubicBezTo>
                    <a:lnTo>
                      <a:pt x="154459" y="50282"/>
                    </a:lnTo>
                    <a:cubicBezTo>
                      <a:pt x="156239" y="44074"/>
                      <a:pt x="154935" y="37251"/>
                      <a:pt x="154935" y="37251"/>
                    </a:cubicBezTo>
                    <a:lnTo>
                      <a:pt x="154939" y="37251"/>
                    </a:lnTo>
                    <a:cubicBezTo>
                      <a:pt x="154294" y="35872"/>
                      <a:pt x="153622" y="34973"/>
                      <a:pt x="153255" y="34868"/>
                    </a:cubicBezTo>
                    <a:lnTo>
                      <a:pt x="151780" y="34746"/>
                    </a:lnTo>
                    <a:cubicBezTo>
                      <a:pt x="151344" y="34707"/>
                      <a:pt x="150939" y="34506"/>
                      <a:pt x="150645" y="34180"/>
                    </a:cubicBezTo>
                    <a:cubicBezTo>
                      <a:pt x="149416" y="32809"/>
                      <a:pt x="146100" y="29083"/>
                      <a:pt x="145703" y="28380"/>
                    </a:cubicBezTo>
                    <a:cubicBezTo>
                      <a:pt x="145214" y="27517"/>
                      <a:pt x="142365" y="24807"/>
                      <a:pt x="143979" y="24680"/>
                    </a:cubicBezTo>
                    <a:cubicBezTo>
                      <a:pt x="144046" y="24675"/>
                      <a:pt x="144119" y="24673"/>
                      <a:pt x="144197" y="24673"/>
                    </a:cubicBezTo>
                    <a:cubicBezTo>
                      <a:pt x="145979" y="24673"/>
                      <a:pt x="150328" y="25954"/>
                      <a:pt x="150328" y="25954"/>
                    </a:cubicBezTo>
                    <a:cubicBezTo>
                      <a:pt x="150105" y="25493"/>
                      <a:pt x="149882" y="25109"/>
                      <a:pt x="149673" y="24843"/>
                    </a:cubicBezTo>
                    <a:cubicBezTo>
                      <a:pt x="148129" y="22887"/>
                      <a:pt x="147631" y="24296"/>
                      <a:pt x="145589" y="22028"/>
                    </a:cubicBezTo>
                    <a:cubicBezTo>
                      <a:pt x="145152" y="21544"/>
                      <a:pt x="144341" y="20349"/>
                      <a:pt x="143215" y="18760"/>
                    </a:cubicBezTo>
                    <a:lnTo>
                      <a:pt x="139525" y="18760"/>
                    </a:lnTo>
                    <a:cubicBezTo>
                      <a:pt x="131977" y="7413"/>
                      <a:pt x="122103" y="3211"/>
                      <a:pt x="122103" y="3211"/>
                    </a:cubicBezTo>
                    <a:lnTo>
                      <a:pt x="122103" y="1308"/>
                    </a:lnTo>
                    <a:lnTo>
                      <a:pt x="122103" y="1304"/>
                    </a:lnTo>
                    <a:cubicBezTo>
                      <a:pt x="121562" y="1203"/>
                      <a:pt x="121017" y="1133"/>
                      <a:pt x="120463" y="1094"/>
                    </a:cubicBezTo>
                    <a:cubicBezTo>
                      <a:pt x="113967" y="624"/>
                      <a:pt x="103728" y="0"/>
                      <a:pt x="938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5421;p74">
                <a:extLst>
                  <a:ext uri="{FF2B5EF4-FFF2-40B4-BE49-F238E27FC236}">
                    <a16:creationId xmlns:a16="http://schemas.microsoft.com/office/drawing/2014/main" id="{A6AC1133-F747-478F-BE86-3DE818262D9D}"/>
                  </a:ext>
                </a:extLst>
              </p:cNvPr>
              <p:cNvSpPr/>
              <p:nvPr/>
            </p:nvSpPr>
            <p:spPr>
              <a:xfrm>
                <a:off x="2392223" y="3257975"/>
                <a:ext cx="2622632" cy="408339"/>
              </a:xfrm>
              <a:custGeom>
                <a:avLst/>
                <a:gdLst/>
                <a:ahLst/>
                <a:cxnLst/>
                <a:rect l="l" t="t" r="r" b="b"/>
                <a:pathLst>
                  <a:path w="121376" h="18898" extrusionOk="0">
                    <a:moveTo>
                      <a:pt x="113252" y="743"/>
                    </a:moveTo>
                    <a:cubicBezTo>
                      <a:pt x="113971" y="743"/>
                      <a:pt x="114503" y="1414"/>
                      <a:pt x="114342" y="2113"/>
                    </a:cubicBezTo>
                    <a:lnTo>
                      <a:pt x="113165" y="7235"/>
                    </a:lnTo>
                    <a:cubicBezTo>
                      <a:pt x="113216" y="7257"/>
                      <a:pt x="113270" y="7278"/>
                      <a:pt x="113317" y="7300"/>
                    </a:cubicBezTo>
                    <a:lnTo>
                      <a:pt x="116127" y="2810"/>
                    </a:lnTo>
                    <a:cubicBezTo>
                      <a:pt x="116341" y="2465"/>
                      <a:pt x="116707" y="2284"/>
                      <a:pt x="117076" y="2284"/>
                    </a:cubicBezTo>
                    <a:cubicBezTo>
                      <a:pt x="117360" y="2284"/>
                      <a:pt x="117646" y="2391"/>
                      <a:pt x="117868" y="2613"/>
                    </a:cubicBezTo>
                    <a:lnTo>
                      <a:pt x="118941" y="3688"/>
                    </a:lnTo>
                    <a:cubicBezTo>
                      <a:pt x="119452" y="4194"/>
                      <a:pt x="119351" y="5044"/>
                      <a:pt x="118746" y="5423"/>
                    </a:cubicBezTo>
                    <a:lnTo>
                      <a:pt x="114256" y="8238"/>
                    </a:lnTo>
                    <a:cubicBezTo>
                      <a:pt x="114282" y="8286"/>
                      <a:pt x="114299" y="8342"/>
                      <a:pt x="114321" y="8400"/>
                    </a:cubicBezTo>
                    <a:lnTo>
                      <a:pt x="119482" y="7208"/>
                    </a:lnTo>
                    <a:cubicBezTo>
                      <a:pt x="119567" y="7188"/>
                      <a:pt x="119652" y="7179"/>
                      <a:pt x="119735" y="7179"/>
                    </a:cubicBezTo>
                    <a:cubicBezTo>
                      <a:pt x="120336" y="7179"/>
                      <a:pt x="120848" y="7666"/>
                      <a:pt x="120848" y="8299"/>
                    </a:cubicBezTo>
                    <a:lnTo>
                      <a:pt x="120848" y="9818"/>
                    </a:lnTo>
                    <a:cubicBezTo>
                      <a:pt x="120848" y="10449"/>
                      <a:pt x="120337" y="10937"/>
                      <a:pt x="119737" y="10937"/>
                    </a:cubicBezTo>
                    <a:cubicBezTo>
                      <a:pt x="119653" y="10937"/>
                      <a:pt x="119568" y="10928"/>
                      <a:pt x="119482" y="10908"/>
                    </a:cubicBezTo>
                    <a:lnTo>
                      <a:pt x="114299" y="9717"/>
                    </a:lnTo>
                    <a:cubicBezTo>
                      <a:pt x="114285" y="9760"/>
                      <a:pt x="114268" y="9796"/>
                      <a:pt x="114250" y="9835"/>
                    </a:cubicBezTo>
                    <a:lnTo>
                      <a:pt x="118776" y="12662"/>
                    </a:lnTo>
                    <a:cubicBezTo>
                      <a:pt x="119381" y="13046"/>
                      <a:pt x="119477" y="13893"/>
                      <a:pt x="118967" y="14404"/>
                    </a:cubicBezTo>
                    <a:lnTo>
                      <a:pt x="117894" y="15476"/>
                    </a:lnTo>
                    <a:cubicBezTo>
                      <a:pt x="117674" y="15697"/>
                      <a:pt x="117389" y="15804"/>
                      <a:pt x="117105" y="15804"/>
                    </a:cubicBezTo>
                    <a:cubicBezTo>
                      <a:pt x="116736" y="15804"/>
                      <a:pt x="116370" y="15623"/>
                      <a:pt x="116153" y="15275"/>
                    </a:cubicBezTo>
                    <a:lnTo>
                      <a:pt x="113326" y="10755"/>
                    </a:lnTo>
                    <a:cubicBezTo>
                      <a:pt x="113268" y="10786"/>
                      <a:pt x="113203" y="10813"/>
                      <a:pt x="113133" y="10835"/>
                    </a:cubicBezTo>
                    <a:lnTo>
                      <a:pt x="114342" y="16088"/>
                    </a:lnTo>
                    <a:cubicBezTo>
                      <a:pt x="114503" y="16789"/>
                      <a:pt x="113971" y="17457"/>
                      <a:pt x="113251" y="17457"/>
                    </a:cubicBezTo>
                    <a:lnTo>
                      <a:pt x="111738" y="17457"/>
                    </a:lnTo>
                    <a:cubicBezTo>
                      <a:pt x="111018" y="17457"/>
                      <a:pt x="110486" y="16789"/>
                      <a:pt x="110647" y="16088"/>
                    </a:cubicBezTo>
                    <a:lnTo>
                      <a:pt x="111860" y="10813"/>
                    </a:lnTo>
                    <a:cubicBezTo>
                      <a:pt x="111811" y="10799"/>
                      <a:pt x="111760" y="10777"/>
                      <a:pt x="111711" y="10755"/>
                    </a:cubicBezTo>
                    <a:lnTo>
                      <a:pt x="108862" y="15307"/>
                    </a:lnTo>
                    <a:cubicBezTo>
                      <a:pt x="108645" y="15652"/>
                      <a:pt x="108280" y="15832"/>
                      <a:pt x="107911" y="15832"/>
                    </a:cubicBezTo>
                    <a:cubicBezTo>
                      <a:pt x="107628" y="15832"/>
                      <a:pt x="107344" y="15726"/>
                      <a:pt x="107122" y="15507"/>
                    </a:cubicBezTo>
                    <a:lnTo>
                      <a:pt x="106048" y="14434"/>
                    </a:lnTo>
                    <a:cubicBezTo>
                      <a:pt x="105542" y="13923"/>
                      <a:pt x="105634" y="13072"/>
                      <a:pt x="106245" y="12692"/>
                    </a:cubicBezTo>
                    <a:lnTo>
                      <a:pt x="110799" y="9839"/>
                    </a:lnTo>
                    <a:cubicBezTo>
                      <a:pt x="110778" y="9796"/>
                      <a:pt x="110760" y="9752"/>
                      <a:pt x="110743" y="9704"/>
                    </a:cubicBezTo>
                    <a:lnTo>
                      <a:pt x="105507" y="10908"/>
                    </a:lnTo>
                    <a:cubicBezTo>
                      <a:pt x="105422" y="10927"/>
                      <a:pt x="105337" y="10937"/>
                      <a:pt x="105254" y="10937"/>
                    </a:cubicBezTo>
                    <a:cubicBezTo>
                      <a:pt x="104652" y="10937"/>
                      <a:pt x="104137" y="10449"/>
                      <a:pt x="104137" y="9818"/>
                    </a:cubicBezTo>
                    <a:lnTo>
                      <a:pt x="104137" y="8299"/>
                    </a:lnTo>
                    <a:cubicBezTo>
                      <a:pt x="104137" y="7666"/>
                      <a:pt x="104652" y="7179"/>
                      <a:pt x="105254" y="7179"/>
                    </a:cubicBezTo>
                    <a:cubicBezTo>
                      <a:pt x="105337" y="7179"/>
                      <a:pt x="105422" y="7188"/>
                      <a:pt x="105507" y="7208"/>
                    </a:cubicBezTo>
                    <a:lnTo>
                      <a:pt x="110721" y="8413"/>
                    </a:lnTo>
                    <a:cubicBezTo>
                      <a:pt x="110743" y="8347"/>
                      <a:pt x="110769" y="8282"/>
                      <a:pt x="110795" y="8225"/>
                    </a:cubicBezTo>
                    <a:lnTo>
                      <a:pt x="106275" y="5393"/>
                    </a:lnTo>
                    <a:cubicBezTo>
                      <a:pt x="105664" y="5014"/>
                      <a:pt x="105569" y="4167"/>
                      <a:pt x="106080" y="3657"/>
                    </a:cubicBezTo>
                    <a:lnTo>
                      <a:pt x="107152" y="2583"/>
                    </a:lnTo>
                    <a:cubicBezTo>
                      <a:pt x="107372" y="2362"/>
                      <a:pt x="107656" y="2255"/>
                      <a:pt x="107940" y="2255"/>
                    </a:cubicBezTo>
                    <a:cubicBezTo>
                      <a:pt x="108309" y="2255"/>
                      <a:pt x="108676" y="2437"/>
                      <a:pt x="108894" y="2780"/>
                    </a:cubicBezTo>
                    <a:lnTo>
                      <a:pt x="111721" y="7304"/>
                    </a:lnTo>
                    <a:cubicBezTo>
                      <a:pt x="111751" y="7287"/>
                      <a:pt x="111790" y="7270"/>
                      <a:pt x="111830" y="7257"/>
                    </a:cubicBezTo>
                    <a:lnTo>
                      <a:pt x="110647" y="2113"/>
                    </a:lnTo>
                    <a:cubicBezTo>
                      <a:pt x="110486" y="1414"/>
                      <a:pt x="111018" y="743"/>
                      <a:pt x="111738" y="743"/>
                    </a:cubicBezTo>
                    <a:close/>
                    <a:moveTo>
                      <a:pt x="112313" y="1"/>
                    </a:moveTo>
                    <a:cubicBezTo>
                      <a:pt x="107318" y="1"/>
                      <a:pt x="103257" y="4063"/>
                      <a:pt x="103257" y="9059"/>
                    </a:cubicBezTo>
                    <a:cubicBezTo>
                      <a:pt x="103257" y="14054"/>
                      <a:pt x="107318" y="18121"/>
                      <a:pt x="112313" y="18121"/>
                    </a:cubicBezTo>
                    <a:cubicBezTo>
                      <a:pt x="117309" y="18121"/>
                      <a:pt x="121376" y="14054"/>
                      <a:pt x="121376" y="9059"/>
                    </a:cubicBezTo>
                    <a:cubicBezTo>
                      <a:pt x="121376" y="4063"/>
                      <a:pt x="117309" y="1"/>
                      <a:pt x="112313" y="1"/>
                    </a:cubicBezTo>
                    <a:close/>
                    <a:moveTo>
                      <a:pt x="10001" y="1519"/>
                    </a:moveTo>
                    <a:cubicBezTo>
                      <a:pt x="10717" y="1519"/>
                      <a:pt x="11253" y="2191"/>
                      <a:pt x="11092" y="2890"/>
                    </a:cubicBezTo>
                    <a:lnTo>
                      <a:pt x="9913" y="8012"/>
                    </a:lnTo>
                    <a:cubicBezTo>
                      <a:pt x="9966" y="8033"/>
                      <a:pt x="10018" y="8051"/>
                      <a:pt x="10067" y="8076"/>
                    </a:cubicBezTo>
                    <a:lnTo>
                      <a:pt x="12877" y="3587"/>
                    </a:lnTo>
                    <a:cubicBezTo>
                      <a:pt x="13092" y="3241"/>
                      <a:pt x="13456" y="3060"/>
                      <a:pt x="13825" y="3060"/>
                    </a:cubicBezTo>
                    <a:cubicBezTo>
                      <a:pt x="14108" y="3060"/>
                      <a:pt x="14394" y="3166"/>
                      <a:pt x="14617" y="3386"/>
                    </a:cubicBezTo>
                    <a:lnTo>
                      <a:pt x="15691" y="4460"/>
                    </a:lnTo>
                    <a:cubicBezTo>
                      <a:pt x="16196" y="4970"/>
                      <a:pt x="16101" y="5820"/>
                      <a:pt x="15490" y="6200"/>
                    </a:cubicBezTo>
                    <a:lnTo>
                      <a:pt x="11000" y="9010"/>
                    </a:lnTo>
                    <a:cubicBezTo>
                      <a:pt x="11026" y="9063"/>
                      <a:pt x="11048" y="9119"/>
                      <a:pt x="11069" y="9172"/>
                    </a:cubicBezTo>
                    <a:lnTo>
                      <a:pt x="16227" y="7984"/>
                    </a:lnTo>
                    <a:cubicBezTo>
                      <a:pt x="16313" y="7965"/>
                      <a:pt x="16397" y="7956"/>
                      <a:pt x="16481" y="7956"/>
                    </a:cubicBezTo>
                    <a:cubicBezTo>
                      <a:pt x="17082" y="7956"/>
                      <a:pt x="17596" y="8443"/>
                      <a:pt x="17596" y="9076"/>
                    </a:cubicBezTo>
                    <a:lnTo>
                      <a:pt x="17596" y="10594"/>
                    </a:lnTo>
                    <a:cubicBezTo>
                      <a:pt x="17596" y="11226"/>
                      <a:pt x="17082" y="11714"/>
                      <a:pt x="16482" y="11714"/>
                    </a:cubicBezTo>
                    <a:cubicBezTo>
                      <a:pt x="16398" y="11714"/>
                      <a:pt x="16313" y="11704"/>
                      <a:pt x="16227" y="11684"/>
                    </a:cubicBezTo>
                    <a:lnTo>
                      <a:pt x="11048" y="10494"/>
                    </a:lnTo>
                    <a:cubicBezTo>
                      <a:pt x="11030" y="10537"/>
                      <a:pt x="11013" y="10573"/>
                      <a:pt x="10996" y="10612"/>
                    </a:cubicBezTo>
                    <a:lnTo>
                      <a:pt x="15520" y="13439"/>
                    </a:lnTo>
                    <a:cubicBezTo>
                      <a:pt x="16131" y="13823"/>
                      <a:pt x="16223" y="14668"/>
                      <a:pt x="15717" y="15174"/>
                    </a:cubicBezTo>
                    <a:lnTo>
                      <a:pt x="14643" y="16249"/>
                    </a:lnTo>
                    <a:cubicBezTo>
                      <a:pt x="14421" y="16471"/>
                      <a:pt x="14135" y="16578"/>
                      <a:pt x="13852" y="16578"/>
                    </a:cubicBezTo>
                    <a:cubicBezTo>
                      <a:pt x="13484" y="16578"/>
                      <a:pt x="13120" y="16397"/>
                      <a:pt x="12903" y="16052"/>
                    </a:cubicBezTo>
                    <a:lnTo>
                      <a:pt x="10074" y="11532"/>
                    </a:lnTo>
                    <a:cubicBezTo>
                      <a:pt x="10014" y="11562"/>
                      <a:pt x="9952" y="11584"/>
                      <a:pt x="9883" y="11611"/>
                    </a:cubicBezTo>
                    <a:lnTo>
                      <a:pt x="11091" y="16864"/>
                    </a:lnTo>
                    <a:cubicBezTo>
                      <a:pt x="11253" y="17562"/>
                      <a:pt x="10717" y="18233"/>
                      <a:pt x="10001" y="18233"/>
                    </a:cubicBezTo>
                    <a:lnTo>
                      <a:pt x="8482" y="18233"/>
                    </a:lnTo>
                    <a:cubicBezTo>
                      <a:pt x="7762" y="18233"/>
                      <a:pt x="7230" y="17562"/>
                      <a:pt x="7392" y="16864"/>
                    </a:cubicBezTo>
                    <a:lnTo>
                      <a:pt x="8609" y="11588"/>
                    </a:lnTo>
                    <a:cubicBezTo>
                      <a:pt x="8557" y="11571"/>
                      <a:pt x="8508" y="11554"/>
                      <a:pt x="8461" y="11528"/>
                    </a:cubicBezTo>
                    <a:lnTo>
                      <a:pt x="5612" y="16083"/>
                    </a:lnTo>
                    <a:cubicBezTo>
                      <a:pt x="5395" y="16428"/>
                      <a:pt x="5029" y="16608"/>
                      <a:pt x="4661" y="16608"/>
                    </a:cubicBezTo>
                    <a:cubicBezTo>
                      <a:pt x="4377" y="16608"/>
                      <a:pt x="4091" y="16501"/>
                      <a:pt x="3871" y="16279"/>
                    </a:cubicBezTo>
                    <a:lnTo>
                      <a:pt x="2798" y="15206"/>
                    </a:lnTo>
                    <a:cubicBezTo>
                      <a:pt x="2287" y="14700"/>
                      <a:pt x="2382" y="13849"/>
                      <a:pt x="2993" y="13469"/>
                    </a:cubicBezTo>
                    <a:lnTo>
                      <a:pt x="7549" y="10616"/>
                    </a:lnTo>
                    <a:cubicBezTo>
                      <a:pt x="7523" y="10573"/>
                      <a:pt x="7509" y="10524"/>
                      <a:pt x="7492" y="10481"/>
                    </a:cubicBezTo>
                    <a:lnTo>
                      <a:pt x="2251" y="11684"/>
                    </a:lnTo>
                    <a:cubicBezTo>
                      <a:pt x="2167" y="11704"/>
                      <a:pt x="2082" y="11713"/>
                      <a:pt x="2000" y="11713"/>
                    </a:cubicBezTo>
                    <a:cubicBezTo>
                      <a:pt x="1402" y="11713"/>
                      <a:pt x="887" y="11226"/>
                      <a:pt x="887" y="10594"/>
                    </a:cubicBezTo>
                    <a:lnTo>
                      <a:pt x="887" y="9076"/>
                    </a:lnTo>
                    <a:cubicBezTo>
                      <a:pt x="887" y="8443"/>
                      <a:pt x="1402" y="7956"/>
                      <a:pt x="2000" y="7956"/>
                    </a:cubicBezTo>
                    <a:cubicBezTo>
                      <a:pt x="2082" y="7956"/>
                      <a:pt x="2167" y="7965"/>
                      <a:pt x="2251" y="7984"/>
                    </a:cubicBezTo>
                    <a:lnTo>
                      <a:pt x="7470" y="9185"/>
                    </a:lnTo>
                    <a:cubicBezTo>
                      <a:pt x="7492" y="9123"/>
                      <a:pt x="7519" y="9059"/>
                      <a:pt x="7545" y="9001"/>
                    </a:cubicBezTo>
                    <a:lnTo>
                      <a:pt x="3019" y="6170"/>
                    </a:lnTo>
                    <a:cubicBezTo>
                      <a:pt x="2414" y="5790"/>
                      <a:pt x="2318" y="4944"/>
                      <a:pt x="2828" y="4434"/>
                    </a:cubicBezTo>
                    <a:lnTo>
                      <a:pt x="3901" y="3360"/>
                    </a:lnTo>
                    <a:cubicBezTo>
                      <a:pt x="4121" y="3138"/>
                      <a:pt x="4406" y="3031"/>
                      <a:pt x="4690" y="3031"/>
                    </a:cubicBezTo>
                    <a:cubicBezTo>
                      <a:pt x="5058" y="3031"/>
                      <a:pt x="5423" y="3211"/>
                      <a:pt x="5638" y="3557"/>
                    </a:cubicBezTo>
                    <a:lnTo>
                      <a:pt x="8465" y="8081"/>
                    </a:lnTo>
                    <a:cubicBezTo>
                      <a:pt x="8500" y="8064"/>
                      <a:pt x="8540" y="8046"/>
                      <a:pt x="8579" y="8033"/>
                    </a:cubicBezTo>
                    <a:lnTo>
                      <a:pt x="7392" y="2890"/>
                    </a:lnTo>
                    <a:cubicBezTo>
                      <a:pt x="7230" y="2191"/>
                      <a:pt x="7763" y="1519"/>
                      <a:pt x="8482" y="1519"/>
                    </a:cubicBezTo>
                    <a:close/>
                    <a:moveTo>
                      <a:pt x="9063" y="773"/>
                    </a:moveTo>
                    <a:cubicBezTo>
                      <a:pt x="4068" y="773"/>
                      <a:pt x="1" y="4840"/>
                      <a:pt x="1" y="9835"/>
                    </a:cubicBezTo>
                    <a:cubicBezTo>
                      <a:pt x="1" y="14831"/>
                      <a:pt x="4068" y="18897"/>
                      <a:pt x="9063" y="18897"/>
                    </a:cubicBezTo>
                    <a:cubicBezTo>
                      <a:pt x="14059" y="18897"/>
                      <a:pt x="18126" y="14831"/>
                      <a:pt x="18126" y="9835"/>
                    </a:cubicBezTo>
                    <a:cubicBezTo>
                      <a:pt x="18126" y="4840"/>
                      <a:pt x="14059" y="773"/>
                      <a:pt x="9063" y="7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5422;p74">
                <a:extLst>
                  <a:ext uri="{FF2B5EF4-FFF2-40B4-BE49-F238E27FC236}">
                    <a16:creationId xmlns:a16="http://schemas.microsoft.com/office/drawing/2014/main" id="{B5ABB5D3-4DEF-4B5C-BEAD-C99752C1A85C}"/>
                  </a:ext>
                </a:extLst>
              </p:cNvPr>
              <p:cNvSpPr/>
              <p:nvPr/>
            </p:nvSpPr>
            <p:spPr>
              <a:xfrm>
                <a:off x="2355941" y="3221585"/>
                <a:ext cx="2695298" cy="481005"/>
              </a:xfrm>
              <a:custGeom>
                <a:avLst/>
                <a:gdLst/>
                <a:ahLst/>
                <a:cxnLst/>
                <a:rect l="l" t="t" r="r" b="b"/>
                <a:pathLst>
                  <a:path w="124739" h="22261" extrusionOk="0">
                    <a:moveTo>
                      <a:pt x="114202" y="8810"/>
                    </a:moveTo>
                    <a:cubicBezTo>
                      <a:pt x="113958" y="8810"/>
                      <a:pt x="113722" y="8857"/>
                      <a:pt x="113508" y="8941"/>
                    </a:cubicBezTo>
                    <a:cubicBezTo>
                      <a:pt x="113469" y="8954"/>
                      <a:pt x="113430" y="8971"/>
                      <a:pt x="113400" y="8988"/>
                    </a:cubicBezTo>
                    <a:cubicBezTo>
                      <a:pt x="112989" y="9177"/>
                      <a:pt x="112667" y="9503"/>
                      <a:pt x="112474" y="9909"/>
                    </a:cubicBezTo>
                    <a:cubicBezTo>
                      <a:pt x="112448" y="9966"/>
                      <a:pt x="112422" y="10031"/>
                      <a:pt x="112400" y="10097"/>
                    </a:cubicBezTo>
                    <a:cubicBezTo>
                      <a:pt x="112334" y="10288"/>
                      <a:pt x="112300" y="10494"/>
                      <a:pt x="112300" y="10717"/>
                    </a:cubicBezTo>
                    <a:cubicBezTo>
                      <a:pt x="112300" y="10953"/>
                      <a:pt x="112343" y="11178"/>
                      <a:pt x="112422" y="11388"/>
                    </a:cubicBezTo>
                    <a:cubicBezTo>
                      <a:pt x="112439" y="11436"/>
                      <a:pt x="112457" y="11480"/>
                      <a:pt x="112480" y="11523"/>
                    </a:cubicBezTo>
                    <a:cubicBezTo>
                      <a:pt x="112667" y="11925"/>
                      <a:pt x="112990" y="12248"/>
                      <a:pt x="113391" y="12439"/>
                    </a:cubicBezTo>
                    <a:cubicBezTo>
                      <a:pt x="113439" y="12461"/>
                      <a:pt x="113490" y="12483"/>
                      <a:pt x="113539" y="12497"/>
                    </a:cubicBezTo>
                    <a:cubicBezTo>
                      <a:pt x="113744" y="12579"/>
                      <a:pt x="113971" y="12619"/>
                      <a:pt x="114202" y="12619"/>
                    </a:cubicBezTo>
                    <a:cubicBezTo>
                      <a:pt x="114415" y="12619"/>
                      <a:pt x="114625" y="12583"/>
                      <a:pt x="114813" y="12519"/>
                    </a:cubicBezTo>
                    <a:cubicBezTo>
                      <a:pt x="114882" y="12497"/>
                      <a:pt x="114949" y="12470"/>
                      <a:pt x="115005" y="12439"/>
                    </a:cubicBezTo>
                    <a:cubicBezTo>
                      <a:pt x="115415" y="12253"/>
                      <a:pt x="115742" y="11925"/>
                      <a:pt x="115929" y="11519"/>
                    </a:cubicBezTo>
                    <a:cubicBezTo>
                      <a:pt x="115947" y="11480"/>
                      <a:pt x="115965" y="11444"/>
                      <a:pt x="115978" y="11401"/>
                    </a:cubicBezTo>
                    <a:cubicBezTo>
                      <a:pt x="116065" y="11187"/>
                      <a:pt x="116109" y="10957"/>
                      <a:pt x="116109" y="10717"/>
                    </a:cubicBezTo>
                    <a:cubicBezTo>
                      <a:pt x="116109" y="10494"/>
                      <a:pt x="116069" y="10280"/>
                      <a:pt x="116000" y="10084"/>
                    </a:cubicBezTo>
                    <a:cubicBezTo>
                      <a:pt x="115978" y="10026"/>
                      <a:pt x="115961" y="9970"/>
                      <a:pt x="115935" y="9922"/>
                    </a:cubicBezTo>
                    <a:cubicBezTo>
                      <a:pt x="115742" y="9507"/>
                      <a:pt x="115410" y="9172"/>
                      <a:pt x="114996" y="8984"/>
                    </a:cubicBezTo>
                    <a:cubicBezTo>
                      <a:pt x="114949" y="8962"/>
                      <a:pt x="114895" y="8941"/>
                      <a:pt x="114844" y="8919"/>
                    </a:cubicBezTo>
                    <a:cubicBezTo>
                      <a:pt x="114647" y="8849"/>
                      <a:pt x="114430" y="8810"/>
                      <a:pt x="114202" y="8810"/>
                    </a:cubicBezTo>
                    <a:close/>
                    <a:moveTo>
                      <a:pt x="10951" y="9586"/>
                    </a:moveTo>
                    <a:cubicBezTo>
                      <a:pt x="10702" y="9586"/>
                      <a:pt x="10468" y="9630"/>
                      <a:pt x="10258" y="9717"/>
                    </a:cubicBezTo>
                    <a:cubicBezTo>
                      <a:pt x="10219" y="9730"/>
                      <a:pt x="10179" y="9748"/>
                      <a:pt x="10144" y="9765"/>
                    </a:cubicBezTo>
                    <a:cubicBezTo>
                      <a:pt x="9739" y="9953"/>
                      <a:pt x="9411" y="10280"/>
                      <a:pt x="9224" y="10685"/>
                    </a:cubicBezTo>
                    <a:cubicBezTo>
                      <a:pt x="9198" y="10743"/>
                      <a:pt x="9172" y="10807"/>
                      <a:pt x="9149" y="10869"/>
                    </a:cubicBezTo>
                    <a:cubicBezTo>
                      <a:pt x="9084" y="11060"/>
                      <a:pt x="9044" y="11270"/>
                      <a:pt x="9044" y="11489"/>
                    </a:cubicBezTo>
                    <a:cubicBezTo>
                      <a:pt x="9044" y="11729"/>
                      <a:pt x="9089" y="11955"/>
                      <a:pt x="9171" y="12165"/>
                    </a:cubicBezTo>
                    <a:cubicBezTo>
                      <a:pt x="9189" y="12208"/>
                      <a:pt x="9202" y="12257"/>
                      <a:pt x="9228" y="12300"/>
                    </a:cubicBezTo>
                    <a:cubicBezTo>
                      <a:pt x="9415" y="12701"/>
                      <a:pt x="9739" y="13025"/>
                      <a:pt x="10140" y="13212"/>
                    </a:cubicBezTo>
                    <a:cubicBezTo>
                      <a:pt x="10187" y="13238"/>
                      <a:pt x="10236" y="13255"/>
                      <a:pt x="10288" y="13273"/>
                    </a:cubicBezTo>
                    <a:cubicBezTo>
                      <a:pt x="10493" y="13355"/>
                      <a:pt x="10721" y="13396"/>
                      <a:pt x="10951" y="13396"/>
                    </a:cubicBezTo>
                    <a:cubicBezTo>
                      <a:pt x="11165" y="13396"/>
                      <a:pt x="11371" y="13355"/>
                      <a:pt x="11562" y="13295"/>
                    </a:cubicBezTo>
                    <a:cubicBezTo>
                      <a:pt x="11632" y="13269"/>
                      <a:pt x="11693" y="13246"/>
                      <a:pt x="11755" y="13216"/>
                    </a:cubicBezTo>
                    <a:cubicBezTo>
                      <a:pt x="12160" y="13029"/>
                      <a:pt x="12487" y="12701"/>
                      <a:pt x="12675" y="12296"/>
                    </a:cubicBezTo>
                    <a:cubicBezTo>
                      <a:pt x="12692" y="12257"/>
                      <a:pt x="12709" y="12221"/>
                      <a:pt x="12727" y="12178"/>
                    </a:cubicBezTo>
                    <a:cubicBezTo>
                      <a:pt x="12810" y="11963"/>
                      <a:pt x="12853" y="11732"/>
                      <a:pt x="12853" y="11489"/>
                    </a:cubicBezTo>
                    <a:cubicBezTo>
                      <a:pt x="12853" y="11266"/>
                      <a:pt x="12819" y="11056"/>
                      <a:pt x="12748" y="10856"/>
                    </a:cubicBezTo>
                    <a:cubicBezTo>
                      <a:pt x="12727" y="10803"/>
                      <a:pt x="12705" y="10747"/>
                      <a:pt x="12679" y="10694"/>
                    </a:cubicBezTo>
                    <a:cubicBezTo>
                      <a:pt x="12491" y="10280"/>
                      <a:pt x="12160" y="9949"/>
                      <a:pt x="11746" y="9760"/>
                    </a:cubicBezTo>
                    <a:cubicBezTo>
                      <a:pt x="11697" y="9735"/>
                      <a:pt x="11645" y="9717"/>
                      <a:pt x="11592" y="9696"/>
                    </a:cubicBezTo>
                    <a:cubicBezTo>
                      <a:pt x="11397" y="9625"/>
                      <a:pt x="11174" y="9586"/>
                      <a:pt x="10951" y="9586"/>
                    </a:cubicBezTo>
                    <a:close/>
                    <a:moveTo>
                      <a:pt x="113992" y="1685"/>
                    </a:moveTo>
                    <a:cubicBezTo>
                      <a:pt x="118988" y="1685"/>
                      <a:pt x="123055" y="5747"/>
                      <a:pt x="123055" y="10743"/>
                    </a:cubicBezTo>
                    <a:cubicBezTo>
                      <a:pt x="123055" y="15738"/>
                      <a:pt x="118988" y="19805"/>
                      <a:pt x="113992" y="19805"/>
                    </a:cubicBezTo>
                    <a:cubicBezTo>
                      <a:pt x="108997" y="19805"/>
                      <a:pt x="104936" y="15738"/>
                      <a:pt x="104936" y="10743"/>
                    </a:cubicBezTo>
                    <a:cubicBezTo>
                      <a:pt x="104936" y="5747"/>
                      <a:pt x="108997" y="1685"/>
                      <a:pt x="113992" y="1685"/>
                    </a:cubicBezTo>
                    <a:close/>
                    <a:moveTo>
                      <a:pt x="10742" y="2457"/>
                    </a:moveTo>
                    <a:cubicBezTo>
                      <a:pt x="15738" y="2457"/>
                      <a:pt x="19805" y="6524"/>
                      <a:pt x="19805" y="11519"/>
                    </a:cubicBezTo>
                    <a:cubicBezTo>
                      <a:pt x="19805" y="16515"/>
                      <a:pt x="15738" y="20580"/>
                      <a:pt x="10742" y="20580"/>
                    </a:cubicBezTo>
                    <a:cubicBezTo>
                      <a:pt x="5747" y="20580"/>
                      <a:pt x="1680" y="16515"/>
                      <a:pt x="1680" y="11519"/>
                    </a:cubicBezTo>
                    <a:cubicBezTo>
                      <a:pt x="1680" y="6524"/>
                      <a:pt x="5747" y="2457"/>
                      <a:pt x="10742" y="2457"/>
                    </a:cubicBezTo>
                    <a:close/>
                    <a:moveTo>
                      <a:pt x="113992" y="1"/>
                    </a:moveTo>
                    <a:cubicBezTo>
                      <a:pt x="108072" y="1"/>
                      <a:pt x="103250" y="4822"/>
                      <a:pt x="103252" y="10743"/>
                    </a:cubicBezTo>
                    <a:cubicBezTo>
                      <a:pt x="103252" y="16667"/>
                      <a:pt x="108072" y="21489"/>
                      <a:pt x="113992" y="21489"/>
                    </a:cubicBezTo>
                    <a:cubicBezTo>
                      <a:pt x="119918" y="21489"/>
                      <a:pt x="124739" y="16667"/>
                      <a:pt x="124739" y="10743"/>
                    </a:cubicBezTo>
                    <a:cubicBezTo>
                      <a:pt x="124739" y="4822"/>
                      <a:pt x="119918" y="1"/>
                      <a:pt x="113992" y="1"/>
                    </a:cubicBezTo>
                    <a:close/>
                    <a:moveTo>
                      <a:pt x="10742" y="777"/>
                    </a:moveTo>
                    <a:cubicBezTo>
                      <a:pt x="4816" y="777"/>
                      <a:pt x="0" y="5595"/>
                      <a:pt x="0" y="11519"/>
                    </a:cubicBezTo>
                    <a:cubicBezTo>
                      <a:pt x="0" y="17444"/>
                      <a:pt x="4818" y="22261"/>
                      <a:pt x="10742" y="22261"/>
                    </a:cubicBezTo>
                    <a:cubicBezTo>
                      <a:pt x="16667" y="22261"/>
                      <a:pt x="21484" y="17444"/>
                      <a:pt x="21484" y="11519"/>
                    </a:cubicBezTo>
                    <a:cubicBezTo>
                      <a:pt x="21484" y="5595"/>
                      <a:pt x="16667" y="777"/>
                      <a:pt x="10742" y="7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5423;p74">
                <a:extLst>
                  <a:ext uri="{FF2B5EF4-FFF2-40B4-BE49-F238E27FC236}">
                    <a16:creationId xmlns:a16="http://schemas.microsoft.com/office/drawing/2014/main" id="{899233F3-09FC-4F41-AE81-1B21A1C2080F}"/>
                  </a:ext>
                </a:extLst>
              </p:cNvPr>
              <p:cNvSpPr/>
              <p:nvPr/>
            </p:nvSpPr>
            <p:spPr>
              <a:xfrm>
                <a:off x="1895075" y="3067145"/>
                <a:ext cx="3410744" cy="568061"/>
              </a:xfrm>
              <a:custGeom>
                <a:avLst/>
                <a:gdLst/>
                <a:ahLst/>
                <a:cxnLst/>
                <a:rect l="l" t="t" r="r" b="b"/>
                <a:pathLst>
                  <a:path w="157850" h="26290" extrusionOk="0">
                    <a:moveTo>
                      <a:pt x="155355" y="2881"/>
                    </a:moveTo>
                    <a:cubicBezTo>
                      <a:pt x="155355" y="2881"/>
                      <a:pt x="156659" y="9704"/>
                      <a:pt x="154879" y="15912"/>
                    </a:cubicBezTo>
                    <a:cubicBezTo>
                      <a:pt x="154154" y="18439"/>
                      <a:pt x="152916" y="20865"/>
                      <a:pt x="150870" y="22684"/>
                    </a:cubicBezTo>
                    <a:cubicBezTo>
                      <a:pt x="151070" y="22606"/>
                      <a:pt x="157492" y="19932"/>
                      <a:pt x="157672" y="17697"/>
                    </a:cubicBezTo>
                    <a:cubicBezTo>
                      <a:pt x="157850" y="15429"/>
                      <a:pt x="156170" y="17199"/>
                      <a:pt x="156899" y="11798"/>
                    </a:cubicBezTo>
                    <a:cubicBezTo>
                      <a:pt x="157344" y="8478"/>
                      <a:pt x="156385" y="5076"/>
                      <a:pt x="155359" y="2881"/>
                    </a:cubicBezTo>
                    <a:close/>
                    <a:moveTo>
                      <a:pt x="32335" y="1"/>
                    </a:moveTo>
                    <a:cubicBezTo>
                      <a:pt x="13185" y="1"/>
                      <a:pt x="14547" y="21035"/>
                      <a:pt x="14547" y="21035"/>
                    </a:cubicBezTo>
                    <a:cubicBezTo>
                      <a:pt x="14547" y="21035"/>
                      <a:pt x="12813" y="23877"/>
                      <a:pt x="6552" y="23877"/>
                    </a:cubicBezTo>
                    <a:cubicBezTo>
                      <a:pt x="6500" y="23877"/>
                      <a:pt x="6449" y="23876"/>
                      <a:pt x="6397" y="23876"/>
                    </a:cubicBezTo>
                    <a:lnTo>
                      <a:pt x="6379" y="23876"/>
                    </a:lnTo>
                    <a:cubicBezTo>
                      <a:pt x="5882" y="23831"/>
                      <a:pt x="5401" y="23780"/>
                      <a:pt x="4953" y="23732"/>
                    </a:cubicBezTo>
                    <a:lnTo>
                      <a:pt x="4953" y="23728"/>
                    </a:lnTo>
                    <a:lnTo>
                      <a:pt x="1418" y="13975"/>
                    </a:lnTo>
                    <a:cubicBezTo>
                      <a:pt x="1418" y="13975"/>
                      <a:pt x="0" y="19556"/>
                      <a:pt x="581" y="22810"/>
                    </a:cubicBezTo>
                    <a:cubicBezTo>
                      <a:pt x="581" y="22810"/>
                      <a:pt x="995" y="23235"/>
                      <a:pt x="2295" y="23265"/>
                    </a:cubicBezTo>
                    <a:cubicBezTo>
                      <a:pt x="2295" y="23265"/>
                      <a:pt x="2810" y="25970"/>
                      <a:pt x="3657" y="26135"/>
                    </a:cubicBezTo>
                    <a:cubicBezTo>
                      <a:pt x="4364" y="26278"/>
                      <a:pt x="12988" y="26289"/>
                      <a:pt x="15863" y="26289"/>
                    </a:cubicBezTo>
                    <a:cubicBezTo>
                      <a:pt x="16443" y="26289"/>
                      <a:pt x="16789" y="26289"/>
                      <a:pt x="16789" y="26289"/>
                    </a:cubicBezTo>
                    <a:lnTo>
                      <a:pt x="16937" y="24412"/>
                    </a:lnTo>
                    <a:cubicBezTo>
                      <a:pt x="16937" y="24412"/>
                      <a:pt x="16497" y="20721"/>
                      <a:pt x="17186" y="16375"/>
                    </a:cubicBezTo>
                    <a:cubicBezTo>
                      <a:pt x="18177" y="10136"/>
                      <a:pt x="21497" y="2540"/>
                      <a:pt x="31795" y="2540"/>
                    </a:cubicBezTo>
                    <a:cubicBezTo>
                      <a:pt x="41885" y="2540"/>
                      <a:pt x="45437" y="9748"/>
                      <a:pt x="46632" y="15839"/>
                    </a:cubicBezTo>
                    <a:cubicBezTo>
                      <a:pt x="47509" y="20290"/>
                      <a:pt x="47129" y="24142"/>
                      <a:pt x="47129" y="24142"/>
                    </a:cubicBezTo>
                    <a:lnTo>
                      <a:pt x="119552" y="24142"/>
                    </a:lnTo>
                    <a:cubicBezTo>
                      <a:pt x="119552" y="24142"/>
                      <a:pt x="119172" y="18565"/>
                      <a:pt x="120987" y="13046"/>
                    </a:cubicBezTo>
                    <a:cubicBezTo>
                      <a:pt x="122772" y="7630"/>
                      <a:pt x="126666" y="2270"/>
                      <a:pt x="135112" y="2270"/>
                    </a:cubicBezTo>
                    <a:cubicBezTo>
                      <a:pt x="135129" y="2270"/>
                      <a:pt x="135146" y="2270"/>
                      <a:pt x="135163" y="2270"/>
                    </a:cubicBezTo>
                    <a:cubicBezTo>
                      <a:pt x="144425" y="2296"/>
                      <a:pt x="148260" y="8278"/>
                      <a:pt x="149827" y="13758"/>
                    </a:cubicBezTo>
                    <a:cubicBezTo>
                      <a:pt x="151162" y="18404"/>
                      <a:pt x="150866" y="22688"/>
                      <a:pt x="150866" y="22688"/>
                    </a:cubicBezTo>
                    <a:cubicBezTo>
                      <a:pt x="150866" y="22688"/>
                      <a:pt x="154552" y="558"/>
                      <a:pt x="135594" y="558"/>
                    </a:cubicBezTo>
                    <a:cubicBezTo>
                      <a:pt x="135237" y="558"/>
                      <a:pt x="134873" y="566"/>
                      <a:pt x="134500" y="582"/>
                    </a:cubicBezTo>
                    <a:cubicBezTo>
                      <a:pt x="121750" y="1127"/>
                      <a:pt x="119142" y="10376"/>
                      <a:pt x="118953" y="17122"/>
                    </a:cubicBezTo>
                    <a:lnTo>
                      <a:pt x="118940" y="17122"/>
                    </a:lnTo>
                    <a:cubicBezTo>
                      <a:pt x="118940" y="17122"/>
                      <a:pt x="117559" y="20904"/>
                      <a:pt x="115197" y="20996"/>
                    </a:cubicBezTo>
                    <a:cubicBezTo>
                      <a:pt x="114411" y="21026"/>
                      <a:pt x="106817" y="21037"/>
                      <a:pt x="97042" y="21037"/>
                    </a:cubicBezTo>
                    <a:cubicBezTo>
                      <a:pt x="77492" y="21037"/>
                      <a:pt x="49216" y="20996"/>
                      <a:pt x="49216" y="20996"/>
                    </a:cubicBezTo>
                    <a:cubicBezTo>
                      <a:pt x="49216" y="20996"/>
                      <a:pt x="49351" y="19760"/>
                      <a:pt x="49276" y="17890"/>
                    </a:cubicBezTo>
                    <a:cubicBezTo>
                      <a:pt x="49054" y="12043"/>
                      <a:pt x="46838" y="1"/>
                      <a:pt x="32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5424;p74">
                <a:extLst>
                  <a:ext uri="{FF2B5EF4-FFF2-40B4-BE49-F238E27FC236}">
                    <a16:creationId xmlns:a16="http://schemas.microsoft.com/office/drawing/2014/main" id="{91CCEAAC-1346-41C1-B9CA-2340B3CB8A4A}"/>
                  </a:ext>
                </a:extLst>
              </p:cNvPr>
              <p:cNvSpPr/>
              <p:nvPr/>
            </p:nvSpPr>
            <p:spPr>
              <a:xfrm>
                <a:off x="4242730" y="2819656"/>
                <a:ext cx="143258" cy="160198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414" extrusionOk="0">
                    <a:moveTo>
                      <a:pt x="3310" y="2916"/>
                    </a:moveTo>
                    <a:cubicBezTo>
                      <a:pt x="4081" y="2916"/>
                      <a:pt x="4704" y="3657"/>
                      <a:pt x="4704" y="4572"/>
                    </a:cubicBezTo>
                    <a:cubicBezTo>
                      <a:pt x="4705" y="5485"/>
                      <a:pt x="4081" y="6227"/>
                      <a:pt x="3310" y="6227"/>
                    </a:cubicBezTo>
                    <a:cubicBezTo>
                      <a:pt x="2541" y="6227"/>
                      <a:pt x="1917" y="5485"/>
                      <a:pt x="1917" y="4572"/>
                    </a:cubicBezTo>
                    <a:cubicBezTo>
                      <a:pt x="1917" y="3658"/>
                      <a:pt x="2541" y="2916"/>
                      <a:pt x="3310" y="2916"/>
                    </a:cubicBezTo>
                    <a:close/>
                    <a:moveTo>
                      <a:pt x="3310" y="1621"/>
                    </a:moveTo>
                    <a:cubicBezTo>
                      <a:pt x="1982" y="1621"/>
                      <a:pt x="905" y="2722"/>
                      <a:pt x="905" y="4081"/>
                    </a:cubicBezTo>
                    <a:cubicBezTo>
                      <a:pt x="905" y="5440"/>
                      <a:pt x="1982" y="6542"/>
                      <a:pt x="3310" y="6542"/>
                    </a:cubicBezTo>
                    <a:cubicBezTo>
                      <a:pt x="4641" y="6542"/>
                      <a:pt x="5718" y="5440"/>
                      <a:pt x="5718" y="4081"/>
                    </a:cubicBezTo>
                    <a:cubicBezTo>
                      <a:pt x="5718" y="2722"/>
                      <a:pt x="4641" y="1621"/>
                      <a:pt x="3310" y="1621"/>
                    </a:cubicBezTo>
                    <a:close/>
                    <a:moveTo>
                      <a:pt x="3315" y="434"/>
                    </a:moveTo>
                    <a:cubicBezTo>
                      <a:pt x="4928" y="434"/>
                      <a:pt x="6241" y="1903"/>
                      <a:pt x="6241" y="3707"/>
                    </a:cubicBezTo>
                    <a:cubicBezTo>
                      <a:pt x="6241" y="5511"/>
                      <a:pt x="4928" y="6979"/>
                      <a:pt x="3315" y="6979"/>
                    </a:cubicBezTo>
                    <a:cubicBezTo>
                      <a:pt x="1701" y="6979"/>
                      <a:pt x="388" y="5511"/>
                      <a:pt x="388" y="3707"/>
                    </a:cubicBezTo>
                    <a:cubicBezTo>
                      <a:pt x="388" y="1903"/>
                      <a:pt x="1701" y="434"/>
                      <a:pt x="3315" y="434"/>
                    </a:cubicBezTo>
                    <a:close/>
                    <a:moveTo>
                      <a:pt x="3315" y="0"/>
                    </a:moveTo>
                    <a:cubicBezTo>
                      <a:pt x="1487" y="0"/>
                      <a:pt x="0" y="1662"/>
                      <a:pt x="0" y="3707"/>
                    </a:cubicBezTo>
                    <a:cubicBezTo>
                      <a:pt x="0" y="5751"/>
                      <a:pt x="1487" y="7413"/>
                      <a:pt x="3315" y="7413"/>
                    </a:cubicBezTo>
                    <a:cubicBezTo>
                      <a:pt x="5142" y="7413"/>
                      <a:pt x="6629" y="5751"/>
                      <a:pt x="6629" y="3707"/>
                    </a:cubicBezTo>
                    <a:cubicBezTo>
                      <a:pt x="6629" y="1662"/>
                      <a:pt x="5142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5425;p74">
                <a:extLst>
                  <a:ext uri="{FF2B5EF4-FFF2-40B4-BE49-F238E27FC236}">
                    <a16:creationId xmlns:a16="http://schemas.microsoft.com/office/drawing/2014/main" id="{A84D5237-1B18-40C0-A14D-A0D87948B504}"/>
                  </a:ext>
                </a:extLst>
              </p:cNvPr>
              <p:cNvSpPr/>
              <p:nvPr/>
            </p:nvSpPr>
            <p:spPr>
              <a:xfrm>
                <a:off x="2282577" y="3148222"/>
                <a:ext cx="2841926" cy="627698"/>
              </a:xfrm>
              <a:custGeom>
                <a:avLst/>
                <a:gdLst/>
                <a:ahLst/>
                <a:cxnLst/>
                <a:rect l="l" t="t" r="r" b="b"/>
                <a:pathLst>
                  <a:path w="131525" h="29050" extrusionOk="0">
                    <a:moveTo>
                      <a:pt x="117387" y="3396"/>
                    </a:moveTo>
                    <a:cubicBezTo>
                      <a:pt x="123313" y="3396"/>
                      <a:pt x="128134" y="8217"/>
                      <a:pt x="128134" y="14138"/>
                    </a:cubicBezTo>
                    <a:cubicBezTo>
                      <a:pt x="128134" y="20062"/>
                      <a:pt x="123313" y="24884"/>
                      <a:pt x="117387" y="24884"/>
                    </a:cubicBezTo>
                    <a:cubicBezTo>
                      <a:pt x="111467" y="24884"/>
                      <a:pt x="106645" y="20062"/>
                      <a:pt x="106645" y="14138"/>
                    </a:cubicBezTo>
                    <a:cubicBezTo>
                      <a:pt x="106645" y="8217"/>
                      <a:pt x="111467" y="3396"/>
                      <a:pt x="117387" y="3396"/>
                    </a:cubicBezTo>
                    <a:close/>
                    <a:moveTo>
                      <a:pt x="14137" y="4172"/>
                    </a:moveTo>
                    <a:cubicBezTo>
                      <a:pt x="20062" y="4172"/>
                      <a:pt x="24879" y="8990"/>
                      <a:pt x="24879" y="14914"/>
                    </a:cubicBezTo>
                    <a:cubicBezTo>
                      <a:pt x="24879" y="20839"/>
                      <a:pt x="20062" y="25656"/>
                      <a:pt x="14137" y="25656"/>
                    </a:cubicBezTo>
                    <a:cubicBezTo>
                      <a:pt x="8213" y="25656"/>
                      <a:pt x="3395" y="20839"/>
                      <a:pt x="3395" y="14914"/>
                    </a:cubicBezTo>
                    <a:cubicBezTo>
                      <a:pt x="3395" y="8990"/>
                      <a:pt x="8213" y="4172"/>
                      <a:pt x="14137" y="4172"/>
                    </a:cubicBezTo>
                    <a:close/>
                    <a:moveTo>
                      <a:pt x="117387" y="1"/>
                    </a:moveTo>
                    <a:cubicBezTo>
                      <a:pt x="111167" y="1"/>
                      <a:pt x="105888" y="4020"/>
                      <a:pt x="103998" y="9604"/>
                    </a:cubicBezTo>
                    <a:cubicBezTo>
                      <a:pt x="103518" y="11026"/>
                      <a:pt x="103256" y="12549"/>
                      <a:pt x="103256" y="14138"/>
                    </a:cubicBezTo>
                    <a:cubicBezTo>
                      <a:pt x="103256" y="21943"/>
                      <a:pt x="109582" y="28273"/>
                      <a:pt x="117387" y="28273"/>
                    </a:cubicBezTo>
                    <a:cubicBezTo>
                      <a:pt x="125197" y="28273"/>
                      <a:pt x="131524" y="21943"/>
                      <a:pt x="131524" y="14138"/>
                    </a:cubicBezTo>
                    <a:cubicBezTo>
                      <a:pt x="131524" y="12793"/>
                      <a:pt x="131336" y="11497"/>
                      <a:pt x="130988" y="10268"/>
                    </a:cubicBezTo>
                    <a:cubicBezTo>
                      <a:pt x="129307" y="4342"/>
                      <a:pt x="123854" y="1"/>
                      <a:pt x="117387" y="1"/>
                    </a:cubicBezTo>
                    <a:close/>
                    <a:moveTo>
                      <a:pt x="14137" y="777"/>
                    </a:moveTo>
                    <a:cubicBezTo>
                      <a:pt x="7065" y="777"/>
                      <a:pt x="1201" y="5978"/>
                      <a:pt x="163" y="12759"/>
                    </a:cubicBezTo>
                    <a:cubicBezTo>
                      <a:pt x="58" y="13462"/>
                      <a:pt x="0" y="14181"/>
                      <a:pt x="0" y="14914"/>
                    </a:cubicBezTo>
                    <a:cubicBezTo>
                      <a:pt x="0" y="22720"/>
                      <a:pt x="6332" y="29050"/>
                      <a:pt x="14137" y="29050"/>
                    </a:cubicBezTo>
                    <a:cubicBezTo>
                      <a:pt x="21943" y="29050"/>
                      <a:pt x="28273" y="22720"/>
                      <a:pt x="28273" y="14914"/>
                    </a:cubicBezTo>
                    <a:cubicBezTo>
                      <a:pt x="28273" y="13994"/>
                      <a:pt x="28187" y="13091"/>
                      <a:pt x="28015" y="12218"/>
                    </a:cubicBezTo>
                    <a:cubicBezTo>
                      <a:pt x="26759" y="5704"/>
                      <a:pt x="21022" y="777"/>
                      <a:pt x="14137" y="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" name="Google Shape;5426;p74">
              <a:extLst>
                <a:ext uri="{FF2B5EF4-FFF2-40B4-BE49-F238E27FC236}">
                  <a16:creationId xmlns:a16="http://schemas.microsoft.com/office/drawing/2014/main" id="{7AD35964-4754-4D64-8FF2-0CA1FCF28CD7}"/>
                </a:ext>
              </a:extLst>
            </p:cNvPr>
            <p:cNvSpPr/>
            <p:nvPr/>
          </p:nvSpPr>
          <p:spPr>
            <a:xfrm>
              <a:off x="6168158" y="3390200"/>
              <a:ext cx="2478729" cy="17292"/>
            </a:xfrm>
            <a:custGeom>
              <a:avLst/>
              <a:gdLst/>
              <a:ahLst/>
              <a:cxnLst/>
              <a:rect l="l" t="t" r="r" b="b"/>
              <a:pathLst>
                <a:path w="74971" h="523" extrusionOk="0">
                  <a:moveTo>
                    <a:pt x="262" y="1"/>
                  </a:moveTo>
                  <a:cubicBezTo>
                    <a:pt x="118" y="1"/>
                    <a:pt x="0" y="118"/>
                    <a:pt x="0" y="262"/>
                  </a:cubicBezTo>
                  <a:cubicBezTo>
                    <a:pt x="0" y="407"/>
                    <a:pt x="118" y="522"/>
                    <a:pt x="262" y="522"/>
                  </a:cubicBezTo>
                  <a:lnTo>
                    <a:pt x="74709" y="522"/>
                  </a:lnTo>
                  <a:cubicBezTo>
                    <a:pt x="74854" y="522"/>
                    <a:pt x="74971" y="407"/>
                    <a:pt x="74971" y="262"/>
                  </a:cubicBezTo>
                  <a:cubicBezTo>
                    <a:pt x="74971" y="118"/>
                    <a:pt x="74854" y="1"/>
                    <a:pt x="74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8981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1"/>
          <p:cNvSpPr/>
          <p:nvPr/>
        </p:nvSpPr>
        <p:spPr>
          <a:xfrm>
            <a:off x="527250" y="580852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1"/>
          <p:cNvSpPr txBox="1">
            <a:spLocks noGrp="1"/>
          </p:cNvSpPr>
          <p:nvPr>
            <p:ph type="title"/>
          </p:nvPr>
        </p:nvSpPr>
        <p:spPr>
          <a:xfrm>
            <a:off x="713225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Team Members</a:t>
            </a:r>
          </a:p>
        </p:txBody>
      </p:sp>
      <p:sp>
        <p:nvSpPr>
          <p:cNvPr id="344" name="Google Shape;344;p41"/>
          <p:cNvSpPr txBox="1"/>
          <p:nvPr/>
        </p:nvSpPr>
        <p:spPr>
          <a:xfrm>
            <a:off x="4718244" y="4160565"/>
            <a:ext cx="3712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Times New Roman" panose="02020603050405020304" pitchFamily="18" charset="0"/>
                <a:ea typeface="Nanum Gothic"/>
                <a:cs typeface="Times New Roman" panose="02020603050405020304" pitchFamily="18" charset="0"/>
                <a:sym typeface="Nanum Gothic"/>
              </a:rPr>
              <a:t>MENTOR: DR. P PANDI SELVAM</a:t>
            </a:r>
            <a:endParaRPr sz="1600" b="1" dirty="0">
              <a:solidFill>
                <a:schemeClr val="dk1"/>
              </a:solidFill>
              <a:latin typeface="Times New Roman" panose="02020603050405020304" pitchFamily="18" charset="0"/>
              <a:ea typeface="Nanum Gothic"/>
              <a:cs typeface="Times New Roman" panose="02020603050405020304" pitchFamily="18" charset="0"/>
              <a:sym typeface="Nanum Gothic"/>
            </a:endParaRPr>
          </a:p>
        </p:txBody>
      </p:sp>
      <p:graphicFrame>
        <p:nvGraphicFramePr>
          <p:cNvPr id="345" name="Google Shape;345;p41"/>
          <p:cNvGraphicFramePr/>
          <p:nvPr>
            <p:extLst>
              <p:ext uri="{D42A27DB-BD31-4B8C-83A1-F6EECF244321}">
                <p14:modId xmlns:p14="http://schemas.microsoft.com/office/powerpoint/2010/main" val="2948001438"/>
              </p:ext>
            </p:extLst>
          </p:nvPr>
        </p:nvGraphicFramePr>
        <p:xfrm>
          <a:off x="1789653" y="1722108"/>
          <a:ext cx="5857181" cy="19810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9148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423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NAME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REGISTRATION NUMBER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S. DURGA SAI SRIRAM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99210041287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T. AMRUTHA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9921004728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SK. TABASUM JAHA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99210041685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R. SANDEEP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Nanum Gothic"/>
                        </a:rPr>
                        <a:t>9921004970</a:t>
                      </a:r>
                      <a:endParaRPr sz="1400" b="1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Nanum Gothic"/>
                        <a:cs typeface="Times New Roman" panose="02020603050405020304" pitchFamily="18" charset="0"/>
                        <a:sym typeface="Nanum Gothic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2EE5B5D-4BA0-4A35-9C73-53880D045CED}"/>
              </a:ext>
            </a:extLst>
          </p:cNvPr>
          <p:cNvSpPr txBox="1"/>
          <p:nvPr/>
        </p:nvSpPr>
        <p:spPr>
          <a:xfrm>
            <a:off x="964407" y="4254871"/>
            <a:ext cx="1814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No - 228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DF2339D-10C6-4515-88FA-FE4FD2173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968" y="1427593"/>
            <a:ext cx="6690838" cy="3473019"/>
          </a:xfr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our project revolutionizes transportation maintenance by proactively addressing issues before they disrupt operations. </a:t>
            </a:r>
          </a:p>
          <a:p>
            <a:pPr marL="0" indent="0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leveraging AI, we minimize downtime, cut costs, and boost vehicle reliability.</a:t>
            </a:r>
          </a:p>
          <a:p>
            <a:pPr marL="0" indent="0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ensures a seamless flow of produce, enhancing efficiency and safety for all stakeholders.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954;p58">
            <a:extLst>
              <a:ext uri="{FF2B5EF4-FFF2-40B4-BE49-F238E27FC236}">
                <a16:creationId xmlns:a16="http://schemas.microsoft.com/office/drawing/2014/main" id="{7CD9FB04-A1B7-4103-81E1-B2D34713F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788" y="539750"/>
            <a:ext cx="7718425" cy="576263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5" name="Google Shape;949;p58">
            <a:extLst>
              <a:ext uri="{FF2B5EF4-FFF2-40B4-BE49-F238E27FC236}">
                <a16:creationId xmlns:a16="http://schemas.microsoft.com/office/drawing/2014/main" id="{C5CE8875-9409-4A9A-90DD-7E6BC6B0DC0D}"/>
              </a:ext>
            </a:extLst>
          </p:cNvPr>
          <p:cNvSpPr/>
          <p:nvPr/>
        </p:nvSpPr>
        <p:spPr>
          <a:xfrm rot="16200000">
            <a:off x="7118064" y="1024024"/>
            <a:ext cx="2625836" cy="577789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25872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9" name="Google Shape;5369;p74"/>
          <p:cNvSpPr/>
          <p:nvPr/>
        </p:nvSpPr>
        <p:spPr>
          <a:xfrm>
            <a:off x="2437985" y="1579505"/>
            <a:ext cx="4297500" cy="873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70" name="Google Shape;5370;p74"/>
          <p:cNvSpPr txBox="1">
            <a:spLocks noGrp="1"/>
          </p:cNvSpPr>
          <p:nvPr>
            <p:ph type="ctrTitle"/>
          </p:nvPr>
        </p:nvSpPr>
        <p:spPr>
          <a:xfrm>
            <a:off x="2616159" y="1524655"/>
            <a:ext cx="3897300" cy="8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Thanks!!!</a:t>
            </a:r>
            <a:endParaRPr dirty="0"/>
          </a:p>
        </p:txBody>
      </p:sp>
      <p:cxnSp>
        <p:nvCxnSpPr>
          <p:cNvPr id="5388" name="Google Shape;5388;p74"/>
          <p:cNvCxnSpPr/>
          <p:nvPr/>
        </p:nvCxnSpPr>
        <p:spPr>
          <a:xfrm>
            <a:off x="3576750" y="2600179"/>
            <a:ext cx="19905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389" name="Google Shape;5389;p74"/>
          <p:cNvGrpSpPr/>
          <p:nvPr/>
        </p:nvGrpSpPr>
        <p:grpSpPr>
          <a:xfrm>
            <a:off x="6216714" y="1739827"/>
            <a:ext cx="3240024" cy="1785611"/>
            <a:chOff x="6168158" y="1736950"/>
            <a:chExt cx="3240024" cy="1785611"/>
          </a:xfrm>
        </p:grpSpPr>
        <p:grpSp>
          <p:nvGrpSpPr>
            <p:cNvPr id="5390" name="Google Shape;5390;p74"/>
            <p:cNvGrpSpPr/>
            <p:nvPr/>
          </p:nvGrpSpPr>
          <p:grpSpPr>
            <a:xfrm rot="5400000">
              <a:off x="7114355" y="1109010"/>
              <a:ext cx="1554810" cy="3032843"/>
              <a:chOff x="7681597" y="-387360"/>
              <a:chExt cx="1692402" cy="3470072"/>
            </a:xfrm>
          </p:grpSpPr>
          <p:sp>
            <p:nvSpPr>
              <p:cNvPr id="5391" name="Google Shape;5391;p74"/>
              <p:cNvSpPr/>
              <p:nvPr/>
            </p:nvSpPr>
            <p:spPr>
              <a:xfrm rot="-5400000">
                <a:off x="6792550" y="501687"/>
                <a:ext cx="3470072" cy="1691979"/>
              </a:xfrm>
              <a:custGeom>
                <a:avLst/>
                <a:gdLst/>
                <a:ahLst/>
                <a:cxnLst/>
                <a:rect l="l" t="t" r="r" b="b"/>
                <a:pathLst>
                  <a:path w="92081" h="40314" extrusionOk="0">
                    <a:moveTo>
                      <a:pt x="52634" y="0"/>
                    </a:moveTo>
                    <a:cubicBezTo>
                      <a:pt x="52308" y="0"/>
                      <a:pt x="51980" y="13"/>
                      <a:pt x="51651" y="40"/>
                    </a:cubicBezTo>
                    <a:cubicBezTo>
                      <a:pt x="47192" y="409"/>
                      <a:pt x="43414" y="3356"/>
                      <a:pt x="40047" y="6305"/>
                    </a:cubicBezTo>
                    <a:cubicBezTo>
                      <a:pt x="36680" y="9252"/>
                      <a:pt x="33221" y="12438"/>
                      <a:pt x="28869" y="13475"/>
                    </a:cubicBezTo>
                    <a:cubicBezTo>
                      <a:pt x="25617" y="14250"/>
                      <a:pt x="22193" y="13734"/>
                      <a:pt x="18884" y="14199"/>
                    </a:cubicBezTo>
                    <a:cubicBezTo>
                      <a:pt x="13402" y="14969"/>
                      <a:pt x="0" y="24616"/>
                      <a:pt x="6085" y="40112"/>
                    </a:cubicBezTo>
                    <a:lnTo>
                      <a:pt x="81132" y="40282"/>
                    </a:lnTo>
                    <a:cubicBezTo>
                      <a:pt x="81361" y="40303"/>
                      <a:pt x="81583" y="40314"/>
                      <a:pt x="81800" y="40314"/>
                    </a:cubicBezTo>
                    <a:cubicBezTo>
                      <a:pt x="92080" y="40314"/>
                      <a:pt x="89563" y="16777"/>
                      <a:pt x="87839" y="12668"/>
                    </a:cubicBezTo>
                    <a:cubicBezTo>
                      <a:pt x="86081" y="8473"/>
                      <a:pt x="82744" y="4685"/>
                      <a:pt x="78338" y="3554"/>
                    </a:cubicBezTo>
                    <a:cubicBezTo>
                      <a:pt x="77072" y="3230"/>
                      <a:pt x="75782" y="3133"/>
                      <a:pt x="74479" y="3133"/>
                    </a:cubicBezTo>
                    <a:cubicBezTo>
                      <a:pt x="72576" y="3133"/>
                      <a:pt x="70646" y="3339"/>
                      <a:pt x="68733" y="3339"/>
                    </a:cubicBezTo>
                    <a:cubicBezTo>
                      <a:pt x="68051" y="3339"/>
                      <a:pt x="67371" y="3313"/>
                      <a:pt x="66695" y="3242"/>
                    </a:cubicBezTo>
                    <a:cubicBezTo>
                      <a:pt x="61897" y="2739"/>
                      <a:pt x="57402" y="0"/>
                      <a:pt x="526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74"/>
              <p:cNvSpPr/>
              <p:nvPr/>
            </p:nvSpPr>
            <p:spPr>
              <a:xfrm rot="-5400000">
                <a:off x="7073410" y="636375"/>
                <a:ext cx="3189669" cy="1411509"/>
              </a:xfrm>
              <a:custGeom>
                <a:avLst/>
                <a:gdLst/>
                <a:ahLst/>
                <a:cxnLst/>
                <a:rect l="l" t="t" r="r" b="b"/>
                <a:pathLst>
                  <a:path w="80471" h="32195" extrusionOk="0">
                    <a:moveTo>
                      <a:pt x="47487" y="1"/>
                    </a:moveTo>
                    <a:cubicBezTo>
                      <a:pt x="43320" y="1"/>
                      <a:pt x="39414" y="2827"/>
                      <a:pt x="36193" y="5678"/>
                    </a:cubicBezTo>
                    <a:cubicBezTo>
                      <a:pt x="32550" y="8904"/>
                      <a:pt x="28659" y="12549"/>
                      <a:pt x="23801" y="12820"/>
                    </a:cubicBezTo>
                    <a:cubicBezTo>
                      <a:pt x="23603" y="12831"/>
                      <a:pt x="23405" y="12837"/>
                      <a:pt x="23208" y="12837"/>
                    </a:cubicBezTo>
                    <a:cubicBezTo>
                      <a:pt x="20202" y="12837"/>
                      <a:pt x="17266" y="11633"/>
                      <a:pt x="14247" y="11611"/>
                    </a:cubicBezTo>
                    <a:cubicBezTo>
                      <a:pt x="14221" y="11610"/>
                      <a:pt x="14196" y="11610"/>
                      <a:pt x="14170" y="11610"/>
                    </a:cubicBezTo>
                    <a:cubicBezTo>
                      <a:pt x="9546" y="11610"/>
                      <a:pt x="5189" y="14522"/>
                      <a:pt x="2843" y="18510"/>
                    </a:cubicBezTo>
                    <a:cubicBezTo>
                      <a:pt x="483" y="22521"/>
                      <a:pt x="1" y="27451"/>
                      <a:pt x="847" y="32025"/>
                    </a:cubicBezTo>
                    <a:lnTo>
                      <a:pt x="75894" y="32195"/>
                    </a:lnTo>
                    <a:cubicBezTo>
                      <a:pt x="80471" y="29741"/>
                      <a:pt x="79104" y="20847"/>
                      <a:pt x="78484" y="15147"/>
                    </a:cubicBezTo>
                    <a:cubicBezTo>
                      <a:pt x="77863" y="9446"/>
                      <a:pt x="74407" y="3185"/>
                      <a:pt x="68697" y="2665"/>
                    </a:cubicBezTo>
                    <a:cubicBezTo>
                      <a:pt x="68430" y="2640"/>
                      <a:pt x="68164" y="2629"/>
                      <a:pt x="67898" y="2629"/>
                    </a:cubicBezTo>
                    <a:cubicBezTo>
                      <a:pt x="65148" y="2629"/>
                      <a:pt x="62428" y="3814"/>
                      <a:pt x="59686" y="3814"/>
                    </a:cubicBezTo>
                    <a:cubicBezTo>
                      <a:pt x="59345" y="3814"/>
                      <a:pt x="59004" y="3796"/>
                      <a:pt x="58663" y="3754"/>
                    </a:cubicBezTo>
                    <a:cubicBezTo>
                      <a:pt x="55277" y="3347"/>
                      <a:pt x="52491" y="781"/>
                      <a:pt x="49140" y="153"/>
                    </a:cubicBezTo>
                    <a:cubicBezTo>
                      <a:pt x="48585" y="49"/>
                      <a:pt x="48034" y="1"/>
                      <a:pt x="47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93" name="Google Shape;5393;p74"/>
            <p:cNvSpPr/>
            <p:nvPr/>
          </p:nvSpPr>
          <p:spPr>
            <a:xfrm>
              <a:off x="8510196" y="1883951"/>
              <a:ext cx="316673" cy="403209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74"/>
            <p:cNvSpPr/>
            <p:nvPr/>
          </p:nvSpPr>
          <p:spPr>
            <a:xfrm>
              <a:off x="7871115" y="1736950"/>
              <a:ext cx="384439" cy="489493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74"/>
            <p:cNvSpPr/>
            <p:nvPr/>
          </p:nvSpPr>
          <p:spPr>
            <a:xfrm>
              <a:off x="8766067" y="1943025"/>
              <a:ext cx="222591" cy="283418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96" name="Google Shape;5396;p74"/>
            <p:cNvGrpSpPr/>
            <p:nvPr/>
          </p:nvGrpSpPr>
          <p:grpSpPr>
            <a:xfrm flipH="1">
              <a:off x="7967799" y="2220472"/>
              <a:ext cx="726618" cy="1302090"/>
              <a:chOff x="6484504" y="1911584"/>
              <a:chExt cx="1676553" cy="3004361"/>
            </a:xfrm>
          </p:grpSpPr>
          <p:sp>
            <p:nvSpPr>
              <p:cNvPr id="5397" name="Google Shape;5397;p74"/>
              <p:cNvSpPr/>
              <p:nvPr/>
            </p:nvSpPr>
            <p:spPr>
              <a:xfrm>
                <a:off x="6836521" y="4915155"/>
                <a:ext cx="1052" cy="789"/>
              </a:xfrm>
              <a:custGeom>
                <a:avLst/>
                <a:gdLst/>
                <a:ahLst/>
                <a:cxnLst/>
                <a:rect l="l" t="t" r="r" b="b"/>
                <a:pathLst>
                  <a:path w="16" h="12" extrusionOk="0">
                    <a:moveTo>
                      <a:pt x="16" y="0"/>
                    </a:moveTo>
                    <a:cubicBezTo>
                      <a:pt x="13" y="2"/>
                      <a:pt x="9" y="4"/>
                      <a:pt x="6" y="7"/>
                    </a:cubicBezTo>
                    <a:lnTo>
                      <a:pt x="6" y="7"/>
                    </a:lnTo>
                    <a:cubicBezTo>
                      <a:pt x="10" y="4"/>
                      <a:pt x="13" y="2"/>
                      <a:pt x="16" y="0"/>
                    </a:cubicBezTo>
                    <a:close/>
                    <a:moveTo>
                      <a:pt x="6" y="7"/>
                    </a:moveTo>
                    <a:cubicBezTo>
                      <a:pt x="5" y="8"/>
                      <a:pt x="4" y="9"/>
                      <a:pt x="2" y="10"/>
                    </a:cubicBezTo>
                    <a:lnTo>
                      <a:pt x="2" y="10"/>
                    </a:lnTo>
                    <a:cubicBezTo>
                      <a:pt x="3" y="9"/>
                      <a:pt x="5" y="8"/>
                      <a:pt x="6" y="8"/>
                    </a:cubicBezTo>
                    <a:cubicBezTo>
                      <a:pt x="6" y="7"/>
                      <a:pt x="6" y="7"/>
                      <a:pt x="6" y="7"/>
                    </a:cubicBezTo>
                    <a:close/>
                    <a:moveTo>
                      <a:pt x="2" y="10"/>
                    </a:moveTo>
                    <a:cubicBezTo>
                      <a:pt x="1" y="11"/>
                      <a:pt x="1" y="11"/>
                      <a:pt x="0" y="12"/>
                    </a:cubicBezTo>
                    <a:cubicBezTo>
                      <a:pt x="1" y="11"/>
                      <a:pt x="1" y="11"/>
                      <a:pt x="2" y="10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74"/>
              <p:cNvSpPr/>
              <p:nvPr/>
            </p:nvSpPr>
            <p:spPr>
              <a:xfrm>
                <a:off x="6509150" y="2123411"/>
                <a:ext cx="1031685" cy="1838723"/>
              </a:xfrm>
              <a:custGeom>
                <a:avLst/>
                <a:gdLst/>
                <a:ahLst/>
                <a:cxnLst/>
                <a:rect l="l" t="t" r="r" b="b"/>
                <a:pathLst>
                  <a:path w="15697" h="27976" extrusionOk="0">
                    <a:moveTo>
                      <a:pt x="1131" y="0"/>
                    </a:moveTo>
                    <a:cubicBezTo>
                      <a:pt x="506" y="0"/>
                      <a:pt x="0" y="508"/>
                      <a:pt x="0" y="1132"/>
                    </a:cubicBezTo>
                    <a:lnTo>
                      <a:pt x="0" y="16614"/>
                    </a:lnTo>
                    <a:lnTo>
                      <a:pt x="0" y="27975"/>
                    </a:lnTo>
                    <a:lnTo>
                      <a:pt x="15697" y="27975"/>
                    </a:lnTo>
                    <a:lnTo>
                      <a:pt x="15697" y="1132"/>
                    </a:lnTo>
                    <a:cubicBezTo>
                      <a:pt x="15697" y="508"/>
                      <a:pt x="15189" y="0"/>
                      <a:pt x="145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74"/>
              <p:cNvSpPr/>
              <p:nvPr/>
            </p:nvSpPr>
            <p:spPr>
              <a:xfrm>
                <a:off x="6509150" y="3962031"/>
                <a:ext cx="1031685" cy="657447"/>
              </a:xfrm>
              <a:custGeom>
                <a:avLst/>
                <a:gdLst/>
                <a:ahLst/>
                <a:cxnLst/>
                <a:rect l="l" t="t" r="r" b="b"/>
                <a:pathLst>
                  <a:path w="15697" h="10003" extrusionOk="0">
                    <a:moveTo>
                      <a:pt x="0" y="0"/>
                    </a:moveTo>
                    <a:lnTo>
                      <a:pt x="0" y="8870"/>
                    </a:lnTo>
                    <a:cubicBezTo>
                      <a:pt x="0" y="9495"/>
                      <a:pt x="506" y="10002"/>
                      <a:pt x="1131" y="10002"/>
                    </a:cubicBezTo>
                    <a:lnTo>
                      <a:pt x="14565" y="10002"/>
                    </a:lnTo>
                    <a:cubicBezTo>
                      <a:pt x="15189" y="10002"/>
                      <a:pt x="15697" y="9495"/>
                      <a:pt x="15697" y="8870"/>
                    </a:cubicBezTo>
                    <a:lnTo>
                      <a:pt x="156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74"/>
              <p:cNvSpPr/>
              <p:nvPr/>
            </p:nvSpPr>
            <p:spPr>
              <a:xfrm>
                <a:off x="6620421" y="2278782"/>
                <a:ext cx="796390" cy="1368592"/>
              </a:xfrm>
              <a:custGeom>
                <a:avLst/>
                <a:gdLst/>
                <a:ahLst/>
                <a:cxnLst/>
                <a:rect l="l" t="t" r="r" b="b"/>
                <a:pathLst>
                  <a:path w="12117" h="20823" extrusionOk="0">
                    <a:moveTo>
                      <a:pt x="88" y="1"/>
                    </a:moveTo>
                    <a:cubicBezTo>
                      <a:pt x="40" y="1"/>
                      <a:pt x="0" y="40"/>
                      <a:pt x="0" y="88"/>
                    </a:cubicBezTo>
                    <a:lnTo>
                      <a:pt x="0" y="12755"/>
                    </a:lnTo>
                    <a:cubicBezTo>
                      <a:pt x="0" y="12803"/>
                      <a:pt x="40" y="12842"/>
                      <a:pt x="88" y="12842"/>
                    </a:cubicBezTo>
                    <a:lnTo>
                      <a:pt x="12028" y="12842"/>
                    </a:lnTo>
                    <a:cubicBezTo>
                      <a:pt x="12077" y="12842"/>
                      <a:pt x="12117" y="12803"/>
                      <a:pt x="12117" y="12755"/>
                    </a:cubicBezTo>
                    <a:lnTo>
                      <a:pt x="12117" y="88"/>
                    </a:lnTo>
                    <a:cubicBezTo>
                      <a:pt x="12117" y="40"/>
                      <a:pt x="12077" y="1"/>
                      <a:pt x="12028" y="1"/>
                    </a:cubicBezTo>
                    <a:close/>
                    <a:moveTo>
                      <a:pt x="29" y="13955"/>
                    </a:moveTo>
                    <a:cubicBezTo>
                      <a:pt x="13" y="13955"/>
                      <a:pt x="0" y="13967"/>
                      <a:pt x="0" y="13983"/>
                    </a:cubicBezTo>
                    <a:lnTo>
                      <a:pt x="0" y="15316"/>
                    </a:lnTo>
                    <a:cubicBezTo>
                      <a:pt x="0" y="15333"/>
                      <a:pt x="13" y="15345"/>
                      <a:pt x="29" y="15345"/>
                    </a:cubicBezTo>
                    <a:lnTo>
                      <a:pt x="12087" y="15345"/>
                    </a:lnTo>
                    <a:cubicBezTo>
                      <a:pt x="12104" y="15345"/>
                      <a:pt x="12117" y="15333"/>
                      <a:pt x="12117" y="15316"/>
                    </a:cubicBezTo>
                    <a:lnTo>
                      <a:pt x="12117" y="13983"/>
                    </a:lnTo>
                    <a:cubicBezTo>
                      <a:pt x="12117" y="13967"/>
                      <a:pt x="12104" y="13955"/>
                      <a:pt x="12087" y="13955"/>
                    </a:cubicBezTo>
                    <a:close/>
                    <a:moveTo>
                      <a:pt x="10" y="16625"/>
                    </a:moveTo>
                    <a:cubicBezTo>
                      <a:pt x="5" y="16625"/>
                      <a:pt x="0" y="16629"/>
                      <a:pt x="0" y="16636"/>
                    </a:cubicBezTo>
                    <a:lnTo>
                      <a:pt x="0" y="19883"/>
                    </a:lnTo>
                    <a:cubicBezTo>
                      <a:pt x="0" y="19888"/>
                      <a:pt x="5" y="19893"/>
                      <a:pt x="10" y="19893"/>
                    </a:cubicBezTo>
                    <a:lnTo>
                      <a:pt x="1041" y="19893"/>
                    </a:lnTo>
                    <a:cubicBezTo>
                      <a:pt x="1046" y="19893"/>
                      <a:pt x="1052" y="19888"/>
                      <a:pt x="1052" y="19883"/>
                    </a:cubicBezTo>
                    <a:lnTo>
                      <a:pt x="1052" y="16636"/>
                    </a:lnTo>
                    <a:cubicBezTo>
                      <a:pt x="1052" y="16629"/>
                      <a:pt x="1046" y="16625"/>
                      <a:pt x="1041" y="16625"/>
                    </a:cubicBezTo>
                    <a:close/>
                    <a:moveTo>
                      <a:pt x="1340" y="16625"/>
                    </a:moveTo>
                    <a:cubicBezTo>
                      <a:pt x="1335" y="16625"/>
                      <a:pt x="1331" y="16629"/>
                      <a:pt x="1331" y="16636"/>
                    </a:cubicBezTo>
                    <a:lnTo>
                      <a:pt x="1331" y="19883"/>
                    </a:lnTo>
                    <a:cubicBezTo>
                      <a:pt x="1331" y="19888"/>
                      <a:pt x="1335" y="19893"/>
                      <a:pt x="1340" y="19893"/>
                    </a:cubicBezTo>
                    <a:lnTo>
                      <a:pt x="2371" y="19893"/>
                    </a:lnTo>
                    <a:cubicBezTo>
                      <a:pt x="2376" y="19893"/>
                      <a:pt x="2382" y="19888"/>
                      <a:pt x="2382" y="19883"/>
                    </a:cubicBezTo>
                    <a:lnTo>
                      <a:pt x="2382" y="16636"/>
                    </a:lnTo>
                    <a:cubicBezTo>
                      <a:pt x="2382" y="16629"/>
                      <a:pt x="2376" y="16625"/>
                      <a:pt x="2371" y="16625"/>
                    </a:cubicBezTo>
                    <a:close/>
                    <a:moveTo>
                      <a:pt x="9745" y="16625"/>
                    </a:moveTo>
                    <a:cubicBezTo>
                      <a:pt x="9739" y="16625"/>
                      <a:pt x="9735" y="16629"/>
                      <a:pt x="9735" y="16636"/>
                    </a:cubicBezTo>
                    <a:lnTo>
                      <a:pt x="9735" y="19883"/>
                    </a:lnTo>
                    <a:cubicBezTo>
                      <a:pt x="9735" y="19888"/>
                      <a:pt x="9739" y="19893"/>
                      <a:pt x="9745" y="19893"/>
                    </a:cubicBezTo>
                    <a:lnTo>
                      <a:pt x="10775" y="19893"/>
                    </a:lnTo>
                    <a:cubicBezTo>
                      <a:pt x="10782" y="19893"/>
                      <a:pt x="10787" y="19888"/>
                      <a:pt x="10787" y="19883"/>
                    </a:cubicBezTo>
                    <a:lnTo>
                      <a:pt x="10787" y="16636"/>
                    </a:lnTo>
                    <a:cubicBezTo>
                      <a:pt x="10787" y="16629"/>
                      <a:pt x="10782" y="16625"/>
                      <a:pt x="10775" y="16625"/>
                    </a:cubicBezTo>
                    <a:close/>
                    <a:moveTo>
                      <a:pt x="11076" y="16625"/>
                    </a:moveTo>
                    <a:cubicBezTo>
                      <a:pt x="11069" y="16625"/>
                      <a:pt x="11065" y="16629"/>
                      <a:pt x="11065" y="16636"/>
                    </a:cubicBezTo>
                    <a:lnTo>
                      <a:pt x="11065" y="19883"/>
                    </a:lnTo>
                    <a:cubicBezTo>
                      <a:pt x="11065" y="19888"/>
                      <a:pt x="11069" y="19893"/>
                      <a:pt x="11076" y="19893"/>
                    </a:cubicBezTo>
                    <a:lnTo>
                      <a:pt x="12107" y="19893"/>
                    </a:lnTo>
                    <a:cubicBezTo>
                      <a:pt x="12112" y="19893"/>
                      <a:pt x="12117" y="19888"/>
                      <a:pt x="12117" y="19883"/>
                    </a:cubicBezTo>
                    <a:lnTo>
                      <a:pt x="12117" y="16636"/>
                    </a:lnTo>
                    <a:cubicBezTo>
                      <a:pt x="12117" y="16629"/>
                      <a:pt x="12112" y="16625"/>
                      <a:pt x="12107" y="16625"/>
                    </a:cubicBezTo>
                    <a:close/>
                    <a:moveTo>
                      <a:pt x="6162" y="16965"/>
                    </a:moveTo>
                    <a:cubicBezTo>
                      <a:pt x="6986" y="16965"/>
                      <a:pt x="7654" y="17634"/>
                      <a:pt x="7654" y="18459"/>
                    </a:cubicBezTo>
                    <a:cubicBezTo>
                      <a:pt x="7654" y="19283"/>
                      <a:pt x="6986" y="19952"/>
                      <a:pt x="6162" y="19952"/>
                    </a:cubicBezTo>
                    <a:cubicBezTo>
                      <a:pt x="5336" y="19952"/>
                      <a:pt x="4668" y="19283"/>
                      <a:pt x="4668" y="18459"/>
                    </a:cubicBezTo>
                    <a:cubicBezTo>
                      <a:pt x="4668" y="17634"/>
                      <a:pt x="5336" y="16965"/>
                      <a:pt x="6162" y="16965"/>
                    </a:cubicBezTo>
                    <a:close/>
                    <a:moveTo>
                      <a:pt x="6162" y="16095"/>
                    </a:moveTo>
                    <a:cubicBezTo>
                      <a:pt x="4856" y="16095"/>
                      <a:pt x="3797" y="17153"/>
                      <a:pt x="3797" y="18459"/>
                    </a:cubicBezTo>
                    <a:cubicBezTo>
                      <a:pt x="3797" y="19765"/>
                      <a:pt x="4856" y="20823"/>
                      <a:pt x="6162" y="20823"/>
                    </a:cubicBezTo>
                    <a:cubicBezTo>
                      <a:pt x="7466" y="20823"/>
                      <a:pt x="8525" y="19765"/>
                      <a:pt x="8525" y="18459"/>
                    </a:cubicBezTo>
                    <a:cubicBezTo>
                      <a:pt x="8525" y="17153"/>
                      <a:pt x="7466" y="16095"/>
                      <a:pt x="6162" y="160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74"/>
              <p:cNvSpPr/>
              <p:nvPr/>
            </p:nvSpPr>
            <p:spPr>
              <a:xfrm>
                <a:off x="6620421" y="3707549"/>
                <a:ext cx="796390" cy="753866"/>
              </a:xfrm>
              <a:custGeom>
                <a:avLst/>
                <a:gdLst/>
                <a:ahLst/>
                <a:cxnLst/>
                <a:rect l="l" t="t" r="r" b="b"/>
                <a:pathLst>
                  <a:path w="12117" h="11470" extrusionOk="0">
                    <a:moveTo>
                      <a:pt x="68" y="1"/>
                    </a:moveTo>
                    <a:cubicBezTo>
                      <a:pt x="30" y="1"/>
                      <a:pt x="0" y="32"/>
                      <a:pt x="0" y="69"/>
                    </a:cubicBezTo>
                    <a:lnTo>
                      <a:pt x="0" y="11402"/>
                    </a:lnTo>
                    <a:cubicBezTo>
                      <a:pt x="0" y="11439"/>
                      <a:pt x="30" y="11470"/>
                      <a:pt x="68" y="11470"/>
                    </a:cubicBezTo>
                    <a:lnTo>
                      <a:pt x="6088" y="11470"/>
                    </a:lnTo>
                    <a:lnTo>
                      <a:pt x="6088" y="1"/>
                    </a:lnTo>
                    <a:close/>
                    <a:moveTo>
                      <a:pt x="6234" y="1"/>
                    </a:moveTo>
                    <a:lnTo>
                      <a:pt x="6234" y="11470"/>
                    </a:lnTo>
                    <a:lnTo>
                      <a:pt x="12049" y="11470"/>
                    </a:lnTo>
                    <a:cubicBezTo>
                      <a:pt x="12087" y="11470"/>
                      <a:pt x="12117" y="11439"/>
                      <a:pt x="12117" y="11402"/>
                    </a:cubicBezTo>
                    <a:lnTo>
                      <a:pt x="12117" y="69"/>
                    </a:lnTo>
                    <a:cubicBezTo>
                      <a:pt x="12117" y="32"/>
                      <a:pt x="12086" y="1"/>
                      <a:pt x="120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74"/>
              <p:cNvSpPr/>
              <p:nvPr/>
            </p:nvSpPr>
            <p:spPr>
              <a:xfrm>
                <a:off x="6863139" y="2393469"/>
                <a:ext cx="310814" cy="614726"/>
              </a:xfrm>
              <a:custGeom>
                <a:avLst/>
                <a:gdLst/>
                <a:ahLst/>
                <a:cxnLst/>
                <a:rect l="l" t="t" r="r" b="b"/>
                <a:pathLst>
                  <a:path w="4729" h="9353" extrusionOk="0">
                    <a:moveTo>
                      <a:pt x="3884" y="1151"/>
                    </a:moveTo>
                    <a:cubicBezTo>
                      <a:pt x="4189" y="1151"/>
                      <a:pt x="4438" y="1490"/>
                      <a:pt x="4438" y="1905"/>
                    </a:cubicBezTo>
                    <a:lnTo>
                      <a:pt x="4438" y="8202"/>
                    </a:lnTo>
                    <a:cubicBezTo>
                      <a:pt x="4438" y="8618"/>
                      <a:pt x="4189" y="8956"/>
                      <a:pt x="3884" y="8956"/>
                    </a:cubicBezTo>
                    <a:lnTo>
                      <a:pt x="848" y="8956"/>
                    </a:lnTo>
                    <a:cubicBezTo>
                      <a:pt x="542" y="8956"/>
                      <a:pt x="293" y="8618"/>
                      <a:pt x="293" y="8202"/>
                    </a:cubicBezTo>
                    <a:lnTo>
                      <a:pt x="293" y="1905"/>
                    </a:lnTo>
                    <a:cubicBezTo>
                      <a:pt x="293" y="1490"/>
                      <a:pt x="542" y="1151"/>
                      <a:pt x="848" y="1151"/>
                    </a:cubicBezTo>
                    <a:close/>
                    <a:moveTo>
                      <a:pt x="1964" y="0"/>
                    </a:moveTo>
                    <a:cubicBezTo>
                      <a:pt x="1768" y="0"/>
                      <a:pt x="1607" y="219"/>
                      <a:pt x="1607" y="488"/>
                    </a:cubicBezTo>
                    <a:lnTo>
                      <a:pt x="1607" y="755"/>
                    </a:lnTo>
                    <a:lnTo>
                      <a:pt x="848" y="755"/>
                    </a:lnTo>
                    <a:cubicBezTo>
                      <a:pt x="381" y="755"/>
                      <a:pt x="1" y="1271"/>
                      <a:pt x="1" y="1905"/>
                    </a:cubicBezTo>
                    <a:lnTo>
                      <a:pt x="1" y="8202"/>
                    </a:lnTo>
                    <a:cubicBezTo>
                      <a:pt x="1" y="8837"/>
                      <a:pt x="381" y="9353"/>
                      <a:pt x="848" y="9353"/>
                    </a:cubicBezTo>
                    <a:lnTo>
                      <a:pt x="3884" y="9353"/>
                    </a:lnTo>
                    <a:cubicBezTo>
                      <a:pt x="4350" y="9353"/>
                      <a:pt x="4729" y="8837"/>
                      <a:pt x="4729" y="8202"/>
                    </a:cubicBezTo>
                    <a:lnTo>
                      <a:pt x="4729" y="1905"/>
                    </a:lnTo>
                    <a:cubicBezTo>
                      <a:pt x="4729" y="1271"/>
                      <a:pt x="4350" y="755"/>
                      <a:pt x="3884" y="755"/>
                    </a:cubicBezTo>
                    <a:lnTo>
                      <a:pt x="3065" y="755"/>
                    </a:lnTo>
                    <a:lnTo>
                      <a:pt x="3065" y="488"/>
                    </a:lnTo>
                    <a:cubicBezTo>
                      <a:pt x="3065" y="219"/>
                      <a:pt x="2906" y="0"/>
                      <a:pt x="2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74"/>
              <p:cNvSpPr/>
              <p:nvPr/>
            </p:nvSpPr>
            <p:spPr>
              <a:xfrm>
                <a:off x="6900865" y="2609043"/>
                <a:ext cx="234178" cy="346108"/>
              </a:xfrm>
              <a:custGeom>
                <a:avLst/>
                <a:gdLst/>
                <a:ahLst/>
                <a:cxnLst/>
                <a:rect l="l" t="t" r="r" b="b"/>
                <a:pathLst>
                  <a:path w="3563" h="5266" extrusionOk="0">
                    <a:moveTo>
                      <a:pt x="60" y="1"/>
                    </a:moveTo>
                    <a:cubicBezTo>
                      <a:pt x="28" y="1"/>
                      <a:pt x="1" y="28"/>
                      <a:pt x="1" y="59"/>
                    </a:cubicBezTo>
                    <a:lnTo>
                      <a:pt x="1" y="5208"/>
                    </a:lnTo>
                    <a:cubicBezTo>
                      <a:pt x="1" y="5239"/>
                      <a:pt x="28" y="5266"/>
                      <a:pt x="60" y="5266"/>
                    </a:cubicBezTo>
                    <a:lnTo>
                      <a:pt x="3503" y="5266"/>
                    </a:lnTo>
                    <a:cubicBezTo>
                      <a:pt x="3536" y="5266"/>
                      <a:pt x="3561" y="5239"/>
                      <a:pt x="3563" y="5208"/>
                    </a:cubicBezTo>
                    <a:lnTo>
                      <a:pt x="3563" y="59"/>
                    </a:lnTo>
                    <a:cubicBezTo>
                      <a:pt x="3563" y="28"/>
                      <a:pt x="3536" y="1"/>
                      <a:pt x="350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74"/>
              <p:cNvSpPr/>
              <p:nvPr/>
            </p:nvSpPr>
            <p:spPr>
              <a:xfrm>
                <a:off x="6558443" y="2159625"/>
                <a:ext cx="858368" cy="47716"/>
              </a:xfrm>
              <a:custGeom>
                <a:avLst/>
                <a:gdLst/>
                <a:ahLst/>
                <a:cxnLst/>
                <a:rect l="l" t="t" r="r" b="b"/>
                <a:pathLst>
                  <a:path w="13060" h="726" extrusionOk="0">
                    <a:moveTo>
                      <a:pt x="44" y="0"/>
                    </a:moveTo>
                    <a:cubicBezTo>
                      <a:pt x="20" y="0"/>
                      <a:pt x="1" y="20"/>
                      <a:pt x="1" y="44"/>
                    </a:cubicBezTo>
                    <a:lnTo>
                      <a:pt x="1" y="682"/>
                    </a:lnTo>
                    <a:cubicBezTo>
                      <a:pt x="1" y="706"/>
                      <a:pt x="20" y="725"/>
                      <a:pt x="44" y="725"/>
                    </a:cubicBezTo>
                    <a:lnTo>
                      <a:pt x="13016" y="725"/>
                    </a:lnTo>
                    <a:cubicBezTo>
                      <a:pt x="13040" y="725"/>
                      <a:pt x="13060" y="706"/>
                      <a:pt x="13060" y="682"/>
                    </a:cubicBezTo>
                    <a:lnTo>
                      <a:pt x="13060" y="44"/>
                    </a:lnTo>
                    <a:cubicBezTo>
                      <a:pt x="13060" y="20"/>
                      <a:pt x="13040" y="0"/>
                      <a:pt x="130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74"/>
              <p:cNvSpPr/>
              <p:nvPr/>
            </p:nvSpPr>
            <p:spPr>
              <a:xfrm>
                <a:off x="7450120" y="2159625"/>
                <a:ext cx="63688" cy="63622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8" extrusionOk="0">
                    <a:moveTo>
                      <a:pt x="484" y="0"/>
                    </a:moveTo>
                    <a:cubicBezTo>
                      <a:pt x="216" y="0"/>
                      <a:pt x="0" y="217"/>
                      <a:pt x="0" y="484"/>
                    </a:cubicBezTo>
                    <a:cubicBezTo>
                      <a:pt x="0" y="751"/>
                      <a:pt x="216" y="967"/>
                      <a:pt x="484" y="967"/>
                    </a:cubicBezTo>
                    <a:cubicBezTo>
                      <a:pt x="751" y="967"/>
                      <a:pt x="968" y="751"/>
                      <a:pt x="968" y="484"/>
                    </a:cubicBezTo>
                    <a:cubicBezTo>
                      <a:pt x="968" y="217"/>
                      <a:pt x="751" y="0"/>
                      <a:pt x="4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74"/>
              <p:cNvSpPr/>
              <p:nvPr/>
            </p:nvSpPr>
            <p:spPr>
              <a:xfrm>
                <a:off x="6961068" y="2649069"/>
                <a:ext cx="129938" cy="22629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3443" extrusionOk="0">
                    <a:moveTo>
                      <a:pt x="323" y="1"/>
                    </a:moveTo>
                    <a:cubicBezTo>
                      <a:pt x="259" y="1"/>
                      <a:pt x="207" y="49"/>
                      <a:pt x="200" y="111"/>
                    </a:cubicBezTo>
                    <a:lnTo>
                      <a:pt x="9" y="1922"/>
                    </a:lnTo>
                    <a:cubicBezTo>
                      <a:pt x="1" y="1994"/>
                      <a:pt x="57" y="2058"/>
                      <a:pt x="131" y="2058"/>
                    </a:cubicBezTo>
                    <a:lnTo>
                      <a:pt x="761" y="2058"/>
                    </a:lnTo>
                    <a:cubicBezTo>
                      <a:pt x="837" y="2058"/>
                      <a:pt x="895" y="2125"/>
                      <a:pt x="883" y="2202"/>
                    </a:cubicBezTo>
                    <a:lnTo>
                      <a:pt x="692" y="3299"/>
                    </a:lnTo>
                    <a:cubicBezTo>
                      <a:pt x="677" y="3385"/>
                      <a:pt x="746" y="3443"/>
                      <a:pt x="815" y="3443"/>
                    </a:cubicBezTo>
                    <a:cubicBezTo>
                      <a:pt x="857" y="3443"/>
                      <a:pt x="898" y="3422"/>
                      <a:pt x="922" y="3375"/>
                    </a:cubicBezTo>
                    <a:lnTo>
                      <a:pt x="1936" y="1365"/>
                    </a:lnTo>
                    <a:cubicBezTo>
                      <a:pt x="1977" y="1283"/>
                      <a:pt x="1917" y="1187"/>
                      <a:pt x="1825" y="1187"/>
                    </a:cubicBezTo>
                    <a:lnTo>
                      <a:pt x="1107" y="1187"/>
                    </a:lnTo>
                    <a:cubicBezTo>
                      <a:pt x="1014" y="1187"/>
                      <a:pt x="955" y="1086"/>
                      <a:pt x="999" y="1006"/>
                    </a:cubicBezTo>
                    <a:lnTo>
                      <a:pt x="1444" y="183"/>
                    </a:lnTo>
                    <a:cubicBezTo>
                      <a:pt x="1488" y="101"/>
                      <a:pt x="1428" y="1"/>
                      <a:pt x="13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74"/>
              <p:cNvSpPr/>
              <p:nvPr/>
            </p:nvSpPr>
            <p:spPr>
              <a:xfrm>
                <a:off x="6484504" y="1911584"/>
                <a:ext cx="1068228" cy="211897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3224" extrusionOk="0">
                    <a:moveTo>
                      <a:pt x="67" y="0"/>
                    </a:moveTo>
                    <a:cubicBezTo>
                      <a:pt x="30" y="0"/>
                      <a:pt x="1" y="32"/>
                      <a:pt x="1" y="67"/>
                    </a:cubicBezTo>
                    <a:lnTo>
                      <a:pt x="1" y="3157"/>
                    </a:lnTo>
                    <a:cubicBezTo>
                      <a:pt x="1" y="3193"/>
                      <a:pt x="30" y="3223"/>
                      <a:pt x="67" y="3223"/>
                    </a:cubicBezTo>
                    <a:lnTo>
                      <a:pt x="16186" y="3223"/>
                    </a:lnTo>
                    <a:cubicBezTo>
                      <a:pt x="16223" y="3223"/>
                      <a:pt x="16253" y="3193"/>
                      <a:pt x="16253" y="3157"/>
                    </a:cubicBezTo>
                    <a:lnTo>
                      <a:pt x="16253" y="67"/>
                    </a:lnTo>
                    <a:cubicBezTo>
                      <a:pt x="16253" y="32"/>
                      <a:pt x="16223" y="0"/>
                      <a:pt x="161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74"/>
              <p:cNvSpPr/>
              <p:nvPr/>
            </p:nvSpPr>
            <p:spPr>
              <a:xfrm>
                <a:off x="6620421" y="1911584"/>
                <a:ext cx="746965" cy="211897"/>
              </a:xfrm>
              <a:custGeom>
                <a:avLst/>
                <a:gdLst/>
                <a:ahLst/>
                <a:cxnLst/>
                <a:rect l="l" t="t" r="r" b="b"/>
                <a:pathLst>
                  <a:path w="11365" h="3224" extrusionOk="0">
                    <a:moveTo>
                      <a:pt x="181" y="0"/>
                    </a:moveTo>
                    <a:cubicBezTo>
                      <a:pt x="81" y="0"/>
                      <a:pt x="0" y="82"/>
                      <a:pt x="0" y="183"/>
                    </a:cubicBezTo>
                    <a:lnTo>
                      <a:pt x="0" y="3042"/>
                    </a:lnTo>
                    <a:cubicBezTo>
                      <a:pt x="0" y="3141"/>
                      <a:pt x="82" y="3223"/>
                      <a:pt x="181" y="3223"/>
                    </a:cubicBezTo>
                    <a:cubicBezTo>
                      <a:pt x="282" y="3223"/>
                      <a:pt x="364" y="3141"/>
                      <a:pt x="364" y="3042"/>
                    </a:cubicBezTo>
                    <a:lnTo>
                      <a:pt x="364" y="183"/>
                    </a:lnTo>
                    <a:cubicBezTo>
                      <a:pt x="364" y="82"/>
                      <a:pt x="282" y="0"/>
                      <a:pt x="181" y="0"/>
                    </a:cubicBezTo>
                    <a:close/>
                    <a:moveTo>
                      <a:pt x="2382" y="0"/>
                    </a:moveTo>
                    <a:cubicBezTo>
                      <a:pt x="2282" y="0"/>
                      <a:pt x="2200" y="82"/>
                      <a:pt x="2200" y="183"/>
                    </a:cubicBezTo>
                    <a:lnTo>
                      <a:pt x="2200" y="3042"/>
                    </a:lnTo>
                    <a:cubicBezTo>
                      <a:pt x="2200" y="3141"/>
                      <a:pt x="2282" y="3223"/>
                      <a:pt x="2382" y="3223"/>
                    </a:cubicBezTo>
                    <a:cubicBezTo>
                      <a:pt x="2481" y="3223"/>
                      <a:pt x="2563" y="3141"/>
                      <a:pt x="2563" y="3042"/>
                    </a:cubicBezTo>
                    <a:lnTo>
                      <a:pt x="2563" y="183"/>
                    </a:lnTo>
                    <a:cubicBezTo>
                      <a:pt x="2563" y="82"/>
                      <a:pt x="2481" y="0"/>
                      <a:pt x="2382" y="0"/>
                    </a:cubicBezTo>
                    <a:close/>
                    <a:moveTo>
                      <a:pt x="4583" y="0"/>
                    </a:moveTo>
                    <a:cubicBezTo>
                      <a:pt x="4483" y="0"/>
                      <a:pt x="4401" y="82"/>
                      <a:pt x="4401" y="183"/>
                    </a:cubicBezTo>
                    <a:lnTo>
                      <a:pt x="4401" y="3042"/>
                    </a:lnTo>
                    <a:cubicBezTo>
                      <a:pt x="4401" y="3141"/>
                      <a:pt x="4483" y="3223"/>
                      <a:pt x="4583" y="3223"/>
                    </a:cubicBezTo>
                    <a:cubicBezTo>
                      <a:pt x="4682" y="3223"/>
                      <a:pt x="4764" y="3141"/>
                      <a:pt x="4764" y="3042"/>
                    </a:cubicBezTo>
                    <a:lnTo>
                      <a:pt x="4764" y="183"/>
                    </a:lnTo>
                    <a:cubicBezTo>
                      <a:pt x="4764" y="82"/>
                      <a:pt x="4682" y="0"/>
                      <a:pt x="4583" y="0"/>
                    </a:cubicBezTo>
                    <a:close/>
                    <a:moveTo>
                      <a:pt x="6782" y="0"/>
                    </a:moveTo>
                    <a:cubicBezTo>
                      <a:pt x="6683" y="0"/>
                      <a:pt x="6601" y="82"/>
                      <a:pt x="6601" y="183"/>
                    </a:cubicBezTo>
                    <a:lnTo>
                      <a:pt x="6601" y="3042"/>
                    </a:lnTo>
                    <a:cubicBezTo>
                      <a:pt x="6601" y="3141"/>
                      <a:pt x="6682" y="3223"/>
                      <a:pt x="6782" y="3223"/>
                    </a:cubicBezTo>
                    <a:cubicBezTo>
                      <a:pt x="6883" y="3223"/>
                      <a:pt x="6965" y="3141"/>
                      <a:pt x="6965" y="3042"/>
                    </a:cubicBezTo>
                    <a:lnTo>
                      <a:pt x="6965" y="183"/>
                    </a:lnTo>
                    <a:cubicBezTo>
                      <a:pt x="6965" y="82"/>
                      <a:pt x="6883" y="0"/>
                      <a:pt x="6782" y="0"/>
                    </a:cubicBezTo>
                    <a:close/>
                    <a:moveTo>
                      <a:pt x="8983" y="0"/>
                    </a:moveTo>
                    <a:cubicBezTo>
                      <a:pt x="8883" y="0"/>
                      <a:pt x="8801" y="82"/>
                      <a:pt x="8801" y="183"/>
                    </a:cubicBezTo>
                    <a:lnTo>
                      <a:pt x="8801" y="3042"/>
                    </a:lnTo>
                    <a:cubicBezTo>
                      <a:pt x="8801" y="3141"/>
                      <a:pt x="8883" y="3223"/>
                      <a:pt x="8983" y="3223"/>
                    </a:cubicBezTo>
                    <a:cubicBezTo>
                      <a:pt x="9083" y="3223"/>
                      <a:pt x="9164" y="3141"/>
                      <a:pt x="9164" y="3042"/>
                    </a:cubicBezTo>
                    <a:lnTo>
                      <a:pt x="9164" y="183"/>
                    </a:lnTo>
                    <a:cubicBezTo>
                      <a:pt x="9164" y="82"/>
                      <a:pt x="9083" y="0"/>
                      <a:pt x="8983" y="0"/>
                    </a:cubicBezTo>
                    <a:close/>
                    <a:moveTo>
                      <a:pt x="11184" y="0"/>
                    </a:moveTo>
                    <a:cubicBezTo>
                      <a:pt x="11083" y="0"/>
                      <a:pt x="11001" y="82"/>
                      <a:pt x="11001" y="183"/>
                    </a:cubicBezTo>
                    <a:lnTo>
                      <a:pt x="11001" y="3042"/>
                    </a:lnTo>
                    <a:cubicBezTo>
                      <a:pt x="11001" y="3141"/>
                      <a:pt x="11083" y="3223"/>
                      <a:pt x="11184" y="3223"/>
                    </a:cubicBezTo>
                    <a:cubicBezTo>
                      <a:pt x="11283" y="3223"/>
                      <a:pt x="11365" y="3141"/>
                      <a:pt x="11365" y="3042"/>
                    </a:cubicBezTo>
                    <a:lnTo>
                      <a:pt x="11365" y="183"/>
                    </a:lnTo>
                    <a:cubicBezTo>
                      <a:pt x="11365" y="82"/>
                      <a:pt x="11283" y="0"/>
                      <a:pt x="111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74"/>
              <p:cNvSpPr/>
              <p:nvPr/>
            </p:nvSpPr>
            <p:spPr>
              <a:xfrm>
                <a:off x="8157507" y="4149277"/>
                <a:ext cx="3549" cy="3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6" extrusionOk="0">
                    <a:moveTo>
                      <a:pt x="3" y="0"/>
                    </a:moveTo>
                    <a:cubicBezTo>
                      <a:pt x="1" y="0"/>
                      <a:pt x="12" y="1"/>
                      <a:pt x="53" y="5"/>
                    </a:cubicBezTo>
                    <a:cubicBezTo>
                      <a:pt x="52" y="4"/>
                      <a:pt x="52" y="4"/>
                      <a:pt x="50" y="4"/>
                    </a:cubicBezTo>
                    <a:lnTo>
                      <a:pt x="49" y="4"/>
                    </a:lnTo>
                    <a:lnTo>
                      <a:pt x="15" y="1"/>
                    </a:lnTo>
                    <a:cubicBezTo>
                      <a:pt x="9" y="0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10" name="Google Shape;5410;p74"/>
            <p:cNvGrpSpPr/>
            <p:nvPr/>
          </p:nvGrpSpPr>
          <p:grpSpPr>
            <a:xfrm>
              <a:off x="6336692" y="2605078"/>
              <a:ext cx="1852375" cy="788154"/>
              <a:chOff x="1895075" y="2324440"/>
              <a:chExt cx="3410744" cy="1451480"/>
            </a:xfrm>
          </p:grpSpPr>
          <p:sp>
            <p:nvSpPr>
              <p:cNvPr id="5411" name="Google Shape;5411;p74"/>
              <p:cNvSpPr/>
              <p:nvPr/>
            </p:nvSpPr>
            <p:spPr>
              <a:xfrm>
                <a:off x="2266434" y="3116176"/>
                <a:ext cx="2866084" cy="307734"/>
              </a:xfrm>
              <a:custGeom>
                <a:avLst/>
                <a:gdLst/>
                <a:ahLst/>
                <a:cxnLst/>
                <a:rect l="l" t="t" r="r" b="b"/>
                <a:pathLst>
                  <a:path w="132643" h="14242" extrusionOk="0">
                    <a:moveTo>
                      <a:pt x="117927" y="1"/>
                    </a:moveTo>
                    <a:cubicBezTo>
                      <a:pt x="109481" y="1"/>
                      <a:pt x="105587" y="5361"/>
                      <a:pt x="103802" y="10777"/>
                    </a:cubicBezTo>
                    <a:lnTo>
                      <a:pt x="104745" y="11087"/>
                    </a:lnTo>
                    <a:cubicBezTo>
                      <a:pt x="106633" y="5503"/>
                      <a:pt x="111914" y="1484"/>
                      <a:pt x="118134" y="1484"/>
                    </a:cubicBezTo>
                    <a:cubicBezTo>
                      <a:pt x="124601" y="1484"/>
                      <a:pt x="130054" y="5825"/>
                      <a:pt x="131735" y="11751"/>
                    </a:cubicBezTo>
                    <a:lnTo>
                      <a:pt x="132642" y="11489"/>
                    </a:lnTo>
                    <a:cubicBezTo>
                      <a:pt x="131075" y="6009"/>
                      <a:pt x="127241" y="27"/>
                      <a:pt x="117978" y="1"/>
                    </a:cubicBezTo>
                    <a:cubicBezTo>
                      <a:pt x="117961" y="1"/>
                      <a:pt x="117944" y="1"/>
                      <a:pt x="117927" y="1"/>
                    </a:cubicBezTo>
                    <a:close/>
                    <a:moveTo>
                      <a:pt x="14610" y="271"/>
                    </a:moveTo>
                    <a:cubicBezTo>
                      <a:pt x="4312" y="271"/>
                      <a:pt x="992" y="7867"/>
                      <a:pt x="1" y="14106"/>
                    </a:cubicBezTo>
                    <a:lnTo>
                      <a:pt x="910" y="14242"/>
                    </a:lnTo>
                    <a:cubicBezTo>
                      <a:pt x="1948" y="7461"/>
                      <a:pt x="7811" y="2260"/>
                      <a:pt x="14884" y="2260"/>
                    </a:cubicBezTo>
                    <a:cubicBezTo>
                      <a:pt x="21768" y="2260"/>
                      <a:pt x="27506" y="7187"/>
                      <a:pt x="28762" y="13701"/>
                    </a:cubicBezTo>
                    <a:lnTo>
                      <a:pt x="29447" y="13570"/>
                    </a:lnTo>
                    <a:cubicBezTo>
                      <a:pt x="28252" y="7479"/>
                      <a:pt x="24700" y="271"/>
                      <a:pt x="14610" y="2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74"/>
              <p:cNvSpPr/>
              <p:nvPr/>
            </p:nvSpPr>
            <p:spPr>
              <a:xfrm>
                <a:off x="2034629" y="2857580"/>
                <a:ext cx="3181013" cy="275128"/>
              </a:xfrm>
              <a:custGeom>
                <a:avLst/>
                <a:gdLst/>
                <a:ahLst/>
                <a:cxnLst/>
                <a:rect l="l" t="t" r="r" b="b"/>
                <a:pathLst>
                  <a:path w="147218" h="12733" extrusionOk="0">
                    <a:moveTo>
                      <a:pt x="138159" y="1"/>
                    </a:moveTo>
                    <a:cubicBezTo>
                      <a:pt x="138081" y="1"/>
                      <a:pt x="138008" y="3"/>
                      <a:pt x="137941" y="8"/>
                    </a:cubicBezTo>
                    <a:cubicBezTo>
                      <a:pt x="136327" y="135"/>
                      <a:pt x="139176" y="2845"/>
                      <a:pt x="139665" y="3708"/>
                    </a:cubicBezTo>
                    <a:cubicBezTo>
                      <a:pt x="140062" y="4411"/>
                      <a:pt x="143378" y="8137"/>
                      <a:pt x="144607" y="9508"/>
                    </a:cubicBezTo>
                    <a:cubicBezTo>
                      <a:pt x="144901" y="9834"/>
                      <a:pt x="145306" y="10035"/>
                      <a:pt x="145742" y="10074"/>
                    </a:cubicBezTo>
                    <a:lnTo>
                      <a:pt x="147217" y="10196"/>
                    </a:lnTo>
                    <a:cubicBezTo>
                      <a:pt x="147217" y="10196"/>
                      <a:pt x="145699" y="4184"/>
                      <a:pt x="144290" y="1282"/>
                    </a:cubicBezTo>
                    <a:cubicBezTo>
                      <a:pt x="144290" y="1282"/>
                      <a:pt x="139941" y="1"/>
                      <a:pt x="138159" y="1"/>
                    </a:cubicBezTo>
                    <a:close/>
                    <a:moveTo>
                      <a:pt x="7294" y="4589"/>
                    </a:moveTo>
                    <a:cubicBezTo>
                      <a:pt x="6136" y="4589"/>
                      <a:pt x="4424" y="5492"/>
                      <a:pt x="2905" y="7011"/>
                    </a:cubicBezTo>
                    <a:cubicBezTo>
                      <a:pt x="2735" y="7182"/>
                      <a:pt x="2579" y="7352"/>
                      <a:pt x="2426" y="7522"/>
                    </a:cubicBezTo>
                    <a:cubicBezTo>
                      <a:pt x="711" y="9450"/>
                      <a:pt x="0" y="11544"/>
                      <a:pt x="837" y="12382"/>
                    </a:cubicBezTo>
                    <a:cubicBezTo>
                      <a:pt x="1074" y="12620"/>
                      <a:pt x="1413" y="12733"/>
                      <a:pt x="1821" y="12733"/>
                    </a:cubicBezTo>
                    <a:cubicBezTo>
                      <a:pt x="2977" y="12733"/>
                      <a:pt x="4689" y="11829"/>
                      <a:pt x="6208" y="10310"/>
                    </a:cubicBezTo>
                    <a:cubicBezTo>
                      <a:pt x="7124" y="9394"/>
                      <a:pt x="7815" y="8412"/>
                      <a:pt x="8220" y="7522"/>
                    </a:cubicBezTo>
                    <a:cubicBezTo>
                      <a:pt x="8726" y="6409"/>
                      <a:pt x="8787" y="5445"/>
                      <a:pt x="8280" y="4939"/>
                    </a:cubicBezTo>
                    <a:cubicBezTo>
                      <a:pt x="8043" y="4701"/>
                      <a:pt x="7703" y="4589"/>
                      <a:pt x="7294" y="458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74"/>
              <p:cNvSpPr/>
              <p:nvPr/>
            </p:nvSpPr>
            <p:spPr>
              <a:xfrm>
                <a:off x="2629366" y="2407181"/>
                <a:ext cx="2015677" cy="390620"/>
              </a:xfrm>
              <a:custGeom>
                <a:avLst/>
                <a:gdLst/>
                <a:ahLst/>
                <a:cxnLst/>
                <a:rect l="l" t="t" r="r" b="b"/>
                <a:pathLst>
                  <a:path w="93286" h="18078" extrusionOk="0">
                    <a:moveTo>
                      <a:pt x="68600" y="49"/>
                    </a:moveTo>
                    <a:lnTo>
                      <a:pt x="70990" y="14931"/>
                    </a:lnTo>
                    <a:cubicBezTo>
                      <a:pt x="70990" y="14931"/>
                      <a:pt x="70999" y="15010"/>
                      <a:pt x="71020" y="15162"/>
                    </a:cubicBezTo>
                    <a:lnTo>
                      <a:pt x="91384" y="14294"/>
                    </a:lnTo>
                    <a:cubicBezTo>
                      <a:pt x="91384" y="14294"/>
                      <a:pt x="93285" y="13796"/>
                      <a:pt x="91384" y="11437"/>
                    </a:cubicBezTo>
                    <a:cubicBezTo>
                      <a:pt x="89477" y="9075"/>
                      <a:pt x="85096" y="184"/>
                      <a:pt x="68600" y="49"/>
                    </a:cubicBezTo>
                    <a:close/>
                    <a:moveTo>
                      <a:pt x="61452" y="0"/>
                    </a:moveTo>
                    <a:cubicBezTo>
                      <a:pt x="47646" y="0"/>
                      <a:pt x="34677" y="1005"/>
                      <a:pt x="22649" y="10577"/>
                    </a:cubicBezTo>
                    <a:lnTo>
                      <a:pt x="22649" y="17230"/>
                    </a:lnTo>
                    <a:lnTo>
                      <a:pt x="65419" y="15403"/>
                    </a:lnTo>
                    <a:lnTo>
                      <a:pt x="64639" y="14"/>
                    </a:lnTo>
                    <a:cubicBezTo>
                      <a:pt x="63572" y="6"/>
                      <a:pt x="62509" y="0"/>
                      <a:pt x="61452" y="0"/>
                    </a:cubicBezTo>
                    <a:close/>
                    <a:moveTo>
                      <a:pt x="28678" y="2074"/>
                    </a:moveTo>
                    <a:cubicBezTo>
                      <a:pt x="18900" y="7261"/>
                      <a:pt x="6008" y="15615"/>
                      <a:pt x="0" y="17706"/>
                    </a:cubicBezTo>
                    <a:lnTo>
                      <a:pt x="0" y="17711"/>
                    </a:lnTo>
                    <a:lnTo>
                      <a:pt x="6496" y="18077"/>
                    </a:lnTo>
                    <a:lnTo>
                      <a:pt x="28678" y="207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74"/>
              <p:cNvSpPr/>
              <p:nvPr/>
            </p:nvSpPr>
            <p:spPr>
              <a:xfrm>
                <a:off x="2868345" y="2658149"/>
                <a:ext cx="174351" cy="146542"/>
              </a:xfrm>
              <a:custGeom>
                <a:avLst/>
                <a:gdLst/>
                <a:ahLst/>
                <a:cxnLst/>
                <a:rect l="l" t="t" r="r" b="b"/>
                <a:pathLst>
                  <a:path w="8069" h="6782" extrusionOk="0">
                    <a:moveTo>
                      <a:pt x="8068" y="1"/>
                    </a:moveTo>
                    <a:lnTo>
                      <a:pt x="8068" y="1"/>
                    </a:lnTo>
                    <a:cubicBezTo>
                      <a:pt x="7436" y="464"/>
                      <a:pt x="6820" y="921"/>
                      <a:pt x="6236" y="1363"/>
                    </a:cubicBezTo>
                    <a:cubicBezTo>
                      <a:pt x="3540" y="3400"/>
                      <a:pt x="1406" y="5162"/>
                      <a:pt x="276" y="6109"/>
                    </a:cubicBezTo>
                    <a:cubicBezTo>
                      <a:pt x="1" y="6342"/>
                      <a:pt x="170" y="6781"/>
                      <a:pt x="522" y="6781"/>
                    </a:cubicBezTo>
                    <a:cubicBezTo>
                      <a:pt x="527" y="6781"/>
                      <a:pt x="532" y="6781"/>
                      <a:pt x="537" y="6781"/>
                    </a:cubicBezTo>
                    <a:lnTo>
                      <a:pt x="6903" y="6515"/>
                    </a:lnTo>
                    <a:lnTo>
                      <a:pt x="6903" y="6511"/>
                    </a:lnTo>
                    <a:lnTo>
                      <a:pt x="80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74"/>
              <p:cNvSpPr/>
              <p:nvPr/>
            </p:nvSpPr>
            <p:spPr>
              <a:xfrm>
                <a:off x="3017515" y="2384535"/>
                <a:ext cx="1634910" cy="414367"/>
              </a:xfrm>
              <a:custGeom>
                <a:avLst/>
                <a:gdLst/>
                <a:ahLst/>
                <a:cxnLst/>
                <a:rect l="l" t="t" r="r" b="b"/>
                <a:pathLst>
                  <a:path w="75664" h="19177" extrusionOk="0">
                    <a:moveTo>
                      <a:pt x="43490" y="1048"/>
                    </a:moveTo>
                    <a:cubicBezTo>
                      <a:pt x="44548" y="1048"/>
                      <a:pt x="45610" y="1054"/>
                      <a:pt x="46677" y="1062"/>
                    </a:cubicBezTo>
                    <a:cubicBezTo>
                      <a:pt x="47990" y="1071"/>
                      <a:pt x="49307" y="1084"/>
                      <a:pt x="50638" y="1097"/>
                    </a:cubicBezTo>
                    <a:cubicBezTo>
                      <a:pt x="67135" y="1232"/>
                      <a:pt x="71515" y="10123"/>
                      <a:pt x="73422" y="12485"/>
                    </a:cubicBezTo>
                    <a:cubicBezTo>
                      <a:pt x="75325" y="14844"/>
                      <a:pt x="73422" y="15342"/>
                      <a:pt x="73422" y="15342"/>
                    </a:cubicBezTo>
                    <a:lnTo>
                      <a:pt x="53060" y="16210"/>
                    </a:lnTo>
                    <a:lnTo>
                      <a:pt x="47457" y="16451"/>
                    </a:lnTo>
                    <a:lnTo>
                      <a:pt x="4687" y="18278"/>
                    </a:lnTo>
                    <a:lnTo>
                      <a:pt x="4687" y="11625"/>
                    </a:lnTo>
                    <a:cubicBezTo>
                      <a:pt x="16715" y="2053"/>
                      <a:pt x="29685" y="1048"/>
                      <a:pt x="43490" y="1048"/>
                    </a:cubicBezTo>
                    <a:close/>
                    <a:moveTo>
                      <a:pt x="44703" y="0"/>
                    </a:moveTo>
                    <a:cubicBezTo>
                      <a:pt x="38246" y="0"/>
                      <a:pt x="28584" y="402"/>
                      <a:pt x="20690" y="2183"/>
                    </a:cubicBezTo>
                    <a:cubicBezTo>
                      <a:pt x="14590" y="3562"/>
                      <a:pt x="6955" y="8435"/>
                      <a:pt x="1165" y="12663"/>
                    </a:cubicBezTo>
                    <a:lnTo>
                      <a:pt x="0" y="19173"/>
                    </a:lnTo>
                    <a:lnTo>
                      <a:pt x="0" y="19177"/>
                    </a:lnTo>
                    <a:lnTo>
                      <a:pt x="53146" y="16944"/>
                    </a:lnTo>
                    <a:lnTo>
                      <a:pt x="74150" y="16062"/>
                    </a:lnTo>
                    <a:cubicBezTo>
                      <a:pt x="75093" y="16022"/>
                      <a:pt x="75664" y="15001"/>
                      <a:pt x="75211" y="14177"/>
                    </a:cubicBezTo>
                    <a:cubicBezTo>
                      <a:pt x="67518" y="207"/>
                      <a:pt x="56048" y="447"/>
                      <a:pt x="50778" y="141"/>
                    </a:cubicBezTo>
                    <a:cubicBezTo>
                      <a:pt x="49566" y="71"/>
                      <a:pt x="47418" y="0"/>
                      <a:pt x="447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74"/>
              <p:cNvSpPr/>
              <p:nvPr/>
            </p:nvSpPr>
            <p:spPr>
              <a:xfrm>
                <a:off x="4542713" y="2352705"/>
                <a:ext cx="456221" cy="377094"/>
              </a:xfrm>
              <a:custGeom>
                <a:avLst/>
                <a:gdLst/>
                <a:ahLst/>
                <a:cxnLst/>
                <a:rect l="l" t="t" r="r" b="b"/>
                <a:pathLst>
                  <a:path w="21114" h="17452" extrusionOk="0">
                    <a:moveTo>
                      <a:pt x="1" y="0"/>
                    </a:moveTo>
                    <a:lnTo>
                      <a:pt x="1" y="1903"/>
                    </a:lnTo>
                    <a:cubicBezTo>
                      <a:pt x="1" y="1903"/>
                      <a:pt x="9875" y="6103"/>
                      <a:pt x="17423" y="17452"/>
                    </a:cubicBezTo>
                    <a:lnTo>
                      <a:pt x="21113" y="17452"/>
                    </a:lnTo>
                    <a:cubicBezTo>
                      <a:pt x="17201" y="11946"/>
                      <a:pt x="9438" y="171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74"/>
              <p:cNvSpPr/>
              <p:nvPr/>
            </p:nvSpPr>
            <p:spPr>
              <a:xfrm>
                <a:off x="2924530" y="2750658"/>
                <a:ext cx="1284804" cy="703022"/>
              </a:xfrm>
              <a:custGeom>
                <a:avLst/>
                <a:gdLst/>
                <a:ahLst/>
                <a:cxnLst/>
                <a:rect l="l" t="t" r="r" b="b"/>
                <a:pathLst>
                  <a:path w="59461" h="32536" extrusionOk="0">
                    <a:moveTo>
                      <a:pt x="56202" y="8203"/>
                    </a:moveTo>
                    <a:cubicBezTo>
                      <a:pt x="56647" y="8203"/>
                      <a:pt x="57009" y="8566"/>
                      <a:pt x="57009" y="9010"/>
                    </a:cubicBezTo>
                    <a:cubicBezTo>
                      <a:pt x="57009" y="9450"/>
                      <a:pt x="56647" y="9812"/>
                      <a:pt x="56202" y="9812"/>
                    </a:cubicBezTo>
                    <a:lnTo>
                      <a:pt x="47035" y="9812"/>
                    </a:lnTo>
                    <a:cubicBezTo>
                      <a:pt x="46595" y="9812"/>
                      <a:pt x="46233" y="9451"/>
                      <a:pt x="46233" y="9010"/>
                    </a:cubicBezTo>
                    <a:cubicBezTo>
                      <a:pt x="46233" y="8566"/>
                      <a:pt x="46594" y="8203"/>
                      <a:pt x="47035" y="8203"/>
                    </a:cubicBezTo>
                    <a:close/>
                    <a:moveTo>
                      <a:pt x="57449" y="1"/>
                    </a:moveTo>
                    <a:lnTo>
                      <a:pt x="4303" y="2234"/>
                    </a:lnTo>
                    <a:cubicBezTo>
                      <a:pt x="4220" y="2545"/>
                      <a:pt x="1" y="18634"/>
                      <a:pt x="5333" y="32536"/>
                    </a:cubicBezTo>
                    <a:lnTo>
                      <a:pt x="47275" y="32536"/>
                    </a:lnTo>
                    <a:cubicBezTo>
                      <a:pt x="47275" y="32536"/>
                      <a:pt x="53418" y="32252"/>
                      <a:pt x="56445" y="26995"/>
                    </a:cubicBezTo>
                    <a:cubicBezTo>
                      <a:pt x="56786" y="26405"/>
                      <a:pt x="57083" y="25760"/>
                      <a:pt x="57331" y="25039"/>
                    </a:cubicBezTo>
                    <a:cubicBezTo>
                      <a:pt x="59461" y="18857"/>
                      <a:pt x="57912" y="3939"/>
                      <a:pt x="57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74"/>
              <p:cNvSpPr/>
              <p:nvPr/>
            </p:nvSpPr>
            <p:spPr>
              <a:xfrm>
                <a:off x="4026160" y="2407484"/>
                <a:ext cx="137942" cy="332518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15389" extrusionOk="0">
                    <a:moveTo>
                      <a:pt x="1" y="0"/>
                    </a:moveTo>
                    <a:lnTo>
                      <a:pt x="781" y="15389"/>
                    </a:lnTo>
                    <a:lnTo>
                      <a:pt x="6384" y="15148"/>
                    </a:lnTo>
                    <a:cubicBezTo>
                      <a:pt x="6361" y="14996"/>
                      <a:pt x="6352" y="14917"/>
                      <a:pt x="6352" y="14917"/>
                    </a:cubicBezTo>
                    <a:lnTo>
                      <a:pt x="3962" y="35"/>
                    </a:lnTo>
                    <a:cubicBezTo>
                      <a:pt x="2631" y="22"/>
                      <a:pt x="1314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74"/>
              <p:cNvSpPr/>
              <p:nvPr/>
            </p:nvSpPr>
            <p:spPr>
              <a:xfrm>
                <a:off x="2062354" y="2402751"/>
                <a:ext cx="3198429" cy="1154597"/>
              </a:xfrm>
              <a:custGeom>
                <a:avLst/>
                <a:gdLst/>
                <a:ahLst/>
                <a:cxnLst/>
                <a:rect l="l" t="t" r="r" b="b"/>
                <a:pathLst>
                  <a:path w="148024" h="53435" extrusionOk="0">
                    <a:moveTo>
                      <a:pt x="59485" y="1"/>
                    </a:moveTo>
                    <a:lnTo>
                      <a:pt x="59485" y="1"/>
                    </a:lnTo>
                    <a:cubicBezTo>
                      <a:pt x="58080" y="642"/>
                      <a:pt x="56540" y="1414"/>
                      <a:pt x="54917" y="2279"/>
                    </a:cubicBezTo>
                    <a:lnTo>
                      <a:pt x="32735" y="18282"/>
                    </a:lnTo>
                    <a:lnTo>
                      <a:pt x="26239" y="17916"/>
                    </a:lnTo>
                    <a:lnTo>
                      <a:pt x="26239" y="17911"/>
                    </a:lnTo>
                    <a:cubicBezTo>
                      <a:pt x="25349" y="18225"/>
                      <a:pt x="24607" y="18400"/>
                      <a:pt x="24054" y="18404"/>
                    </a:cubicBezTo>
                    <a:cubicBezTo>
                      <a:pt x="24054" y="18404"/>
                      <a:pt x="5597" y="20372"/>
                      <a:pt x="0" y="28570"/>
                    </a:cubicBezTo>
                    <a:lnTo>
                      <a:pt x="1143" y="28570"/>
                    </a:lnTo>
                    <a:cubicBezTo>
                      <a:pt x="1296" y="28400"/>
                      <a:pt x="1452" y="28229"/>
                      <a:pt x="1622" y="28059"/>
                    </a:cubicBezTo>
                    <a:cubicBezTo>
                      <a:pt x="3141" y="26540"/>
                      <a:pt x="4853" y="25637"/>
                      <a:pt x="6011" y="25637"/>
                    </a:cubicBezTo>
                    <a:cubicBezTo>
                      <a:pt x="6420" y="25637"/>
                      <a:pt x="6760" y="25749"/>
                      <a:pt x="6997" y="25987"/>
                    </a:cubicBezTo>
                    <a:cubicBezTo>
                      <a:pt x="7504" y="26493"/>
                      <a:pt x="7443" y="27457"/>
                      <a:pt x="6937" y="28570"/>
                    </a:cubicBezTo>
                    <a:lnTo>
                      <a:pt x="21836" y="26588"/>
                    </a:lnTo>
                    <a:cubicBezTo>
                      <a:pt x="23430" y="26380"/>
                      <a:pt x="24938" y="25764"/>
                      <a:pt x="26225" y="24804"/>
                    </a:cubicBezTo>
                    <a:lnTo>
                      <a:pt x="42919" y="12356"/>
                    </a:lnTo>
                    <a:lnTo>
                      <a:pt x="59485" y="1"/>
                    </a:lnTo>
                    <a:close/>
                    <a:moveTo>
                      <a:pt x="103037" y="44268"/>
                    </a:moveTo>
                    <a:cubicBezTo>
                      <a:pt x="103486" y="44268"/>
                      <a:pt x="103857" y="44635"/>
                      <a:pt x="103857" y="45084"/>
                    </a:cubicBezTo>
                    <a:cubicBezTo>
                      <a:pt x="103857" y="45534"/>
                      <a:pt x="103486" y="45903"/>
                      <a:pt x="103037" y="45903"/>
                    </a:cubicBezTo>
                    <a:lnTo>
                      <a:pt x="97413" y="45903"/>
                    </a:lnTo>
                    <a:cubicBezTo>
                      <a:pt x="96963" y="45903"/>
                      <a:pt x="96597" y="45534"/>
                      <a:pt x="96597" y="45084"/>
                    </a:cubicBezTo>
                    <a:cubicBezTo>
                      <a:pt x="96597" y="44635"/>
                      <a:pt x="96963" y="44268"/>
                      <a:pt x="97413" y="44268"/>
                    </a:cubicBezTo>
                    <a:close/>
                    <a:moveTo>
                      <a:pt x="128237" y="26706"/>
                    </a:moveTo>
                    <a:cubicBezTo>
                      <a:pt x="108456" y="26706"/>
                      <a:pt x="106641" y="43095"/>
                      <a:pt x="106641" y="43095"/>
                    </a:cubicBezTo>
                    <a:lnTo>
                      <a:pt x="96343" y="43095"/>
                    </a:lnTo>
                    <a:cubicBezTo>
                      <a:pt x="93316" y="48352"/>
                      <a:pt x="87173" y="48636"/>
                      <a:pt x="87173" y="48636"/>
                    </a:cubicBezTo>
                    <a:lnTo>
                      <a:pt x="41535" y="48636"/>
                    </a:lnTo>
                    <a:cubicBezTo>
                      <a:pt x="41609" y="50506"/>
                      <a:pt x="41474" y="51742"/>
                      <a:pt x="41474" y="51742"/>
                    </a:cubicBezTo>
                    <a:cubicBezTo>
                      <a:pt x="41474" y="51742"/>
                      <a:pt x="69750" y="51783"/>
                      <a:pt x="89300" y="51783"/>
                    </a:cubicBezTo>
                    <a:cubicBezTo>
                      <a:pt x="99076" y="51783"/>
                      <a:pt x="106669" y="51772"/>
                      <a:pt x="107456" y="51742"/>
                    </a:cubicBezTo>
                    <a:cubicBezTo>
                      <a:pt x="109816" y="51650"/>
                      <a:pt x="111199" y="47868"/>
                      <a:pt x="111199" y="47868"/>
                    </a:cubicBezTo>
                    <a:lnTo>
                      <a:pt x="111212" y="47868"/>
                    </a:lnTo>
                    <a:cubicBezTo>
                      <a:pt x="111401" y="41122"/>
                      <a:pt x="114009" y="31873"/>
                      <a:pt x="126759" y="31326"/>
                    </a:cubicBezTo>
                    <a:cubicBezTo>
                      <a:pt x="127131" y="31310"/>
                      <a:pt x="127495" y="31303"/>
                      <a:pt x="127851" y="31303"/>
                    </a:cubicBezTo>
                    <a:cubicBezTo>
                      <a:pt x="146811" y="31303"/>
                      <a:pt x="143125" y="53434"/>
                      <a:pt x="143125" y="53434"/>
                    </a:cubicBezTo>
                    <a:lnTo>
                      <a:pt x="143129" y="53430"/>
                    </a:lnTo>
                    <a:cubicBezTo>
                      <a:pt x="145175" y="51611"/>
                      <a:pt x="146413" y="49185"/>
                      <a:pt x="147138" y="46658"/>
                    </a:cubicBezTo>
                    <a:lnTo>
                      <a:pt x="147134" y="46658"/>
                    </a:lnTo>
                    <a:cubicBezTo>
                      <a:pt x="147134" y="46658"/>
                      <a:pt x="148024" y="26706"/>
                      <a:pt x="128237" y="267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74"/>
              <p:cNvSpPr/>
              <p:nvPr/>
            </p:nvSpPr>
            <p:spPr>
              <a:xfrm>
                <a:off x="1904151" y="2324440"/>
                <a:ext cx="3375956" cy="1258550"/>
              </a:xfrm>
              <a:custGeom>
                <a:avLst/>
                <a:gdLst/>
                <a:ahLst/>
                <a:cxnLst/>
                <a:rect l="l" t="t" r="r" b="b"/>
                <a:pathLst>
                  <a:path w="156240" h="58246" extrusionOk="0">
                    <a:moveTo>
                      <a:pt x="41789" y="29699"/>
                    </a:moveTo>
                    <a:cubicBezTo>
                      <a:pt x="42539" y="29699"/>
                      <a:pt x="43149" y="30074"/>
                      <a:pt x="43149" y="30536"/>
                    </a:cubicBezTo>
                    <a:cubicBezTo>
                      <a:pt x="43149" y="30999"/>
                      <a:pt x="42539" y="31374"/>
                      <a:pt x="41789" y="31374"/>
                    </a:cubicBezTo>
                    <a:cubicBezTo>
                      <a:pt x="41034" y="31374"/>
                      <a:pt x="40427" y="30999"/>
                      <a:pt x="40427" y="30536"/>
                    </a:cubicBezTo>
                    <a:cubicBezTo>
                      <a:pt x="40427" y="30074"/>
                      <a:pt x="41034" y="29699"/>
                      <a:pt x="41789" y="29699"/>
                    </a:cubicBezTo>
                    <a:close/>
                    <a:moveTo>
                      <a:pt x="7759" y="38673"/>
                    </a:moveTo>
                    <a:cubicBezTo>
                      <a:pt x="8346" y="38673"/>
                      <a:pt x="8886" y="38884"/>
                      <a:pt x="9249" y="39310"/>
                    </a:cubicBezTo>
                    <a:cubicBezTo>
                      <a:pt x="10017" y="40209"/>
                      <a:pt x="9720" y="41713"/>
                      <a:pt x="8591" y="42678"/>
                    </a:cubicBezTo>
                    <a:cubicBezTo>
                      <a:pt x="7999" y="43183"/>
                      <a:pt x="7296" y="43438"/>
                      <a:pt x="6651" y="43438"/>
                    </a:cubicBezTo>
                    <a:cubicBezTo>
                      <a:pt x="6064" y="43438"/>
                      <a:pt x="5525" y="43227"/>
                      <a:pt x="5161" y="42800"/>
                    </a:cubicBezTo>
                    <a:cubicBezTo>
                      <a:pt x="4393" y="41906"/>
                      <a:pt x="4690" y="40396"/>
                      <a:pt x="5820" y="39433"/>
                    </a:cubicBezTo>
                    <a:cubicBezTo>
                      <a:pt x="6411" y="38928"/>
                      <a:pt x="7114" y="38673"/>
                      <a:pt x="7759" y="38673"/>
                    </a:cubicBezTo>
                    <a:close/>
                    <a:moveTo>
                      <a:pt x="93813" y="0"/>
                    </a:moveTo>
                    <a:cubicBezTo>
                      <a:pt x="83966" y="0"/>
                      <a:pt x="74440" y="615"/>
                      <a:pt x="69219" y="2604"/>
                    </a:cubicBezTo>
                    <a:cubicBezTo>
                      <a:pt x="68472" y="2887"/>
                      <a:pt x="67670" y="3228"/>
                      <a:pt x="66814" y="3621"/>
                    </a:cubicBezTo>
                    <a:lnTo>
                      <a:pt x="66806" y="3625"/>
                    </a:lnTo>
                    <a:lnTo>
                      <a:pt x="50240" y="15980"/>
                    </a:lnTo>
                    <a:lnTo>
                      <a:pt x="33547" y="28429"/>
                    </a:lnTo>
                    <a:cubicBezTo>
                      <a:pt x="32260" y="29388"/>
                      <a:pt x="30751" y="30004"/>
                      <a:pt x="29157" y="30214"/>
                    </a:cubicBezTo>
                    <a:lnTo>
                      <a:pt x="14258" y="32194"/>
                    </a:lnTo>
                    <a:cubicBezTo>
                      <a:pt x="13853" y="33084"/>
                      <a:pt x="13162" y="34066"/>
                      <a:pt x="12246" y="34982"/>
                    </a:cubicBezTo>
                    <a:cubicBezTo>
                      <a:pt x="10727" y="36501"/>
                      <a:pt x="9015" y="37405"/>
                      <a:pt x="7859" y="37405"/>
                    </a:cubicBezTo>
                    <a:cubicBezTo>
                      <a:pt x="7451" y="37405"/>
                      <a:pt x="7112" y="37292"/>
                      <a:pt x="6875" y="37054"/>
                    </a:cubicBezTo>
                    <a:cubicBezTo>
                      <a:pt x="6038" y="36217"/>
                      <a:pt x="6749" y="34122"/>
                      <a:pt x="8464" y="32194"/>
                    </a:cubicBezTo>
                    <a:lnTo>
                      <a:pt x="7321" y="32194"/>
                    </a:lnTo>
                    <a:cubicBezTo>
                      <a:pt x="7321" y="32194"/>
                      <a:pt x="5781" y="33886"/>
                      <a:pt x="4480" y="34341"/>
                    </a:cubicBezTo>
                    <a:cubicBezTo>
                      <a:pt x="4480" y="34341"/>
                      <a:pt x="3752" y="35654"/>
                      <a:pt x="2875" y="37455"/>
                    </a:cubicBezTo>
                    <a:cubicBezTo>
                      <a:pt x="1998" y="39257"/>
                      <a:pt x="2360" y="42312"/>
                      <a:pt x="1391" y="42839"/>
                    </a:cubicBezTo>
                    <a:cubicBezTo>
                      <a:pt x="427" y="43371"/>
                      <a:pt x="365" y="44096"/>
                      <a:pt x="183" y="45445"/>
                    </a:cubicBezTo>
                    <a:cubicBezTo>
                      <a:pt x="0" y="46788"/>
                      <a:pt x="998" y="48345"/>
                      <a:pt x="998" y="48345"/>
                    </a:cubicBezTo>
                    <a:lnTo>
                      <a:pt x="4533" y="58096"/>
                    </a:lnTo>
                    <a:lnTo>
                      <a:pt x="4533" y="58101"/>
                    </a:lnTo>
                    <a:cubicBezTo>
                      <a:pt x="4981" y="58150"/>
                      <a:pt x="5462" y="58201"/>
                      <a:pt x="5959" y="58245"/>
                    </a:cubicBezTo>
                    <a:lnTo>
                      <a:pt x="5977" y="58245"/>
                    </a:lnTo>
                    <a:cubicBezTo>
                      <a:pt x="6030" y="58245"/>
                      <a:pt x="6083" y="58245"/>
                      <a:pt x="6136" y="58245"/>
                    </a:cubicBezTo>
                    <a:cubicBezTo>
                      <a:pt x="12394" y="58245"/>
                      <a:pt x="14127" y="55405"/>
                      <a:pt x="14127" y="55405"/>
                    </a:cubicBezTo>
                    <a:cubicBezTo>
                      <a:pt x="14127" y="55405"/>
                      <a:pt x="12765" y="34371"/>
                      <a:pt x="31915" y="34371"/>
                    </a:cubicBezTo>
                    <a:cubicBezTo>
                      <a:pt x="46418" y="34371"/>
                      <a:pt x="48634" y="46413"/>
                      <a:pt x="48856" y="52260"/>
                    </a:cubicBezTo>
                    <a:lnTo>
                      <a:pt x="52552" y="52260"/>
                    </a:lnTo>
                    <a:cubicBezTo>
                      <a:pt x="47220" y="38358"/>
                      <a:pt x="51439" y="22267"/>
                      <a:pt x="51522" y="21958"/>
                    </a:cubicBezTo>
                    <a:lnTo>
                      <a:pt x="51522" y="21958"/>
                    </a:lnTo>
                    <a:lnTo>
                      <a:pt x="45156" y="22224"/>
                    </a:lnTo>
                    <a:cubicBezTo>
                      <a:pt x="45151" y="22224"/>
                      <a:pt x="45146" y="22224"/>
                      <a:pt x="45141" y="22224"/>
                    </a:cubicBezTo>
                    <a:cubicBezTo>
                      <a:pt x="44789" y="22224"/>
                      <a:pt x="44620" y="21785"/>
                      <a:pt x="44895" y="21552"/>
                    </a:cubicBezTo>
                    <a:cubicBezTo>
                      <a:pt x="46025" y="20605"/>
                      <a:pt x="48159" y="18843"/>
                      <a:pt x="50855" y="16806"/>
                    </a:cubicBezTo>
                    <a:cubicBezTo>
                      <a:pt x="51439" y="16364"/>
                      <a:pt x="52055" y="15907"/>
                      <a:pt x="52687" y="15444"/>
                    </a:cubicBezTo>
                    <a:cubicBezTo>
                      <a:pt x="58477" y="11216"/>
                      <a:pt x="66112" y="6343"/>
                      <a:pt x="72212" y="4964"/>
                    </a:cubicBezTo>
                    <a:cubicBezTo>
                      <a:pt x="80102" y="3183"/>
                      <a:pt x="89758" y="2780"/>
                      <a:pt x="96215" y="2780"/>
                    </a:cubicBezTo>
                    <a:cubicBezTo>
                      <a:pt x="98935" y="2780"/>
                      <a:pt x="101087" y="2852"/>
                      <a:pt x="102300" y="2922"/>
                    </a:cubicBezTo>
                    <a:cubicBezTo>
                      <a:pt x="107570" y="3227"/>
                      <a:pt x="119040" y="2988"/>
                      <a:pt x="126733" y="16958"/>
                    </a:cubicBezTo>
                    <a:cubicBezTo>
                      <a:pt x="127186" y="17782"/>
                      <a:pt x="126615" y="18803"/>
                      <a:pt x="125672" y="18842"/>
                    </a:cubicBezTo>
                    <a:lnTo>
                      <a:pt x="104668" y="19723"/>
                    </a:lnTo>
                    <a:cubicBezTo>
                      <a:pt x="105131" y="23663"/>
                      <a:pt x="106680" y="38581"/>
                      <a:pt x="104550" y="44763"/>
                    </a:cubicBezTo>
                    <a:cubicBezTo>
                      <a:pt x="104302" y="45484"/>
                      <a:pt x="104005" y="46129"/>
                      <a:pt x="103664" y="46718"/>
                    </a:cubicBezTo>
                    <a:lnTo>
                      <a:pt x="113962" y="46718"/>
                    </a:lnTo>
                    <a:cubicBezTo>
                      <a:pt x="113962" y="46718"/>
                      <a:pt x="115777" y="30330"/>
                      <a:pt x="135559" y="30330"/>
                    </a:cubicBezTo>
                    <a:cubicBezTo>
                      <a:pt x="155345" y="30330"/>
                      <a:pt x="154455" y="50282"/>
                      <a:pt x="154455" y="50282"/>
                    </a:cubicBezTo>
                    <a:lnTo>
                      <a:pt x="154459" y="50282"/>
                    </a:lnTo>
                    <a:cubicBezTo>
                      <a:pt x="156239" y="44074"/>
                      <a:pt x="154935" y="37251"/>
                      <a:pt x="154935" y="37251"/>
                    </a:cubicBezTo>
                    <a:lnTo>
                      <a:pt x="154939" y="37251"/>
                    </a:lnTo>
                    <a:cubicBezTo>
                      <a:pt x="154294" y="35872"/>
                      <a:pt x="153622" y="34973"/>
                      <a:pt x="153255" y="34868"/>
                    </a:cubicBezTo>
                    <a:lnTo>
                      <a:pt x="151780" y="34746"/>
                    </a:lnTo>
                    <a:cubicBezTo>
                      <a:pt x="151344" y="34707"/>
                      <a:pt x="150939" y="34506"/>
                      <a:pt x="150645" y="34180"/>
                    </a:cubicBezTo>
                    <a:cubicBezTo>
                      <a:pt x="149416" y="32809"/>
                      <a:pt x="146100" y="29083"/>
                      <a:pt x="145703" y="28380"/>
                    </a:cubicBezTo>
                    <a:cubicBezTo>
                      <a:pt x="145214" y="27517"/>
                      <a:pt x="142365" y="24807"/>
                      <a:pt x="143979" y="24680"/>
                    </a:cubicBezTo>
                    <a:cubicBezTo>
                      <a:pt x="144046" y="24675"/>
                      <a:pt x="144119" y="24673"/>
                      <a:pt x="144197" y="24673"/>
                    </a:cubicBezTo>
                    <a:cubicBezTo>
                      <a:pt x="145979" y="24673"/>
                      <a:pt x="150328" y="25954"/>
                      <a:pt x="150328" y="25954"/>
                    </a:cubicBezTo>
                    <a:cubicBezTo>
                      <a:pt x="150105" y="25493"/>
                      <a:pt x="149882" y="25109"/>
                      <a:pt x="149673" y="24843"/>
                    </a:cubicBezTo>
                    <a:cubicBezTo>
                      <a:pt x="148129" y="22887"/>
                      <a:pt x="147631" y="24296"/>
                      <a:pt x="145589" y="22028"/>
                    </a:cubicBezTo>
                    <a:cubicBezTo>
                      <a:pt x="145152" y="21544"/>
                      <a:pt x="144341" y="20349"/>
                      <a:pt x="143215" y="18760"/>
                    </a:cubicBezTo>
                    <a:lnTo>
                      <a:pt x="139525" y="18760"/>
                    </a:lnTo>
                    <a:cubicBezTo>
                      <a:pt x="131977" y="7413"/>
                      <a:pt x="122103" y="3211"/>
                      <a:pt x="122103" y="3211"/>
                    </a:cubicBezTo>
                    <a:lnTo>
                      <a:pt x="122103" y="1308"/>
                    </a:lnTo>
                    <a:lnTo>
                      <a:pt x="122103" y="1304"/>
                    </a:lnTo>
                    <a:cubicBezTo>
                      <a:pt x="121562" y="1203"/>
                      <a:pt x="121017" y="1133"/>
                      <a:pt x="120463" y="1094"/>
                    </a:cubicBezTo>
                    <a:cubicBezTo>
                      <a:pt x="113967" y="624"/>
                      <a:pt x="103728" y="0"/>
                      <a:pt x="938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74"/>
              <p:cNvSpPr/>
              <p:nvPr/>
            </p:nvSpPr>
            <p:spPr>
              <a:xfrm>
                <a:off x="2392223" y="3257975"/>
                <a:ext cx="2622632" cy="408339"/>
              </a:xfrm>
              <a:custGeom>
                <a:avLst/>
                <a:gdLst/>
                <a:ahLst/>
                <a:cxnLst/>
                <a:rect l="l" t="t" r="r" b="b"/>
                <a:pathLst>
                  <a:path w="121376" h="18898" extrusionOk="0">
                    <a:moveTo>
                      <a:pt x="113252" y="743"/>
                    </a:moveTo>
                    <a:cubicBezTo>
                      <a:pt x="113971" y="743"/>
                      <a:pt x="114503" y="1414"/>
                      <a:pt x="114342" y="2113"/>
                    </a:cubicBezTo>
                    <a:lnTo>
                      <a:pt x="113165" y="7235"/>
                    </a:lnTo>
                    <a:cubicBezTo>
                      <a:pt x="113216" y="7257"/>
                      <a:pt x="113270" y="7278"/>
                      <a:pt x="113317" y="7300"/>
                    </a:cubicBezTo>
                    <a:lnTo>
                      <a:pt x="116127" y="2810"/>
                    </a:lnTo>
                    <a:cubicBezTo>
                      <a:pt x="116341" y="2465"/>
                      <a:pt x="116707" y="2284"/>
                      <a:pt x="117076" y="2284"/>
                    </a:cubicBezTo>
                    <a:cubicBezTo>
                      <a:pt x="117360" y="2284"/>
                      <a:pt x="117646" y="2391"/>
                      <a:pt x="117868" y="2613"/>
                    </a:cubicBezTo>
                    <a:lnTo>
                      <a:pt x="118941" y="3688"/>
                    </a:lnTo>
                    <a:cubicBezTo>
                      <a:pt x="119452" y="4194"/>
                      <a:pt x="119351" y="5044"/>
                      <a:pt x="118746" y="5423"/>
                    </a:cubicBezTo>
                    <a:lnTo>
                      <a:pt x="114256" y="8238"/>
                    </a:lnTo>
                    <a:cubicBezTo>
                      <a:pt x="114282" y="8286"/>
                      <a:pt x="114299" y="8342"/>
                      <a:pt x="114321" y="8400"/>
                    </a:cubicBezTo>
                    <a:lnTo>
                      <a:pt x="119482" y="7208"/>
                    </a:lnTo>
                    <a:cubicBezTo>
                      <a:pt x="119567" y="7188"/>
                      <a:pt x="119652" y="7179"/>
                      <a:pt x="119735" y="7179"/>
                    </a:cubicBezTo>
                    <a:cubicBezTo>
                      <a:pt x="120336" y="7179"/>
                      <a:pt x="120848" y="7666"/>
                      <a:pt x="120848" y="8299"/>
                    </a:cubicBezTo>
                    <a:lnTo>
                      <a:pt x="120848" y="9818"/>
                    </a:lnTo>
                    <a:cubicBezTo>
                      <a:pt x="120848" y="10449"/>
                      <a:pt x="120337" y="10937"/>
                      <a:pt x="119737" y="10937"/>
                    </a:cubicBezTo>
                    <a:cubicBezTo>
                      <a:pt x="119653" y="10937"/>
                      <a:pt x="119568" y="10928"/>
                      <a:pt x="119482" y="10908"/>
                    </a:cubicBezTo>
                    <a:lnTo>
                      <a:pt x="114299" y="9717"/>
                    </a:lnTo>
                    <a:cubicBezTo>
                      <a:pt x="114285" y="9760"/>
                      <a:pt x="114268" y="9796"/>
                      <a:pt x="114250" y="9835"/>
                    </a:cubicBezTo>
                    <a:lnTo>
                      <a:pt x="118776" y="12662"/>
                    </a:lnTo>
                    <a:cubicBezTo>
                      <a:pt x="119381" y="13046"/>
                      <a:pt x="119477" y="13893"/>
                      <a:pt x="118967" y="14404"/>
                    </a:cubicBezTo>
                    <a:lnTo>
                      <a:pt x="117894" y="15476"/>
                    </a:lnTo>
                    <a:cubicBezTo>
                      <a:pt x="117674" y="15697"/>
                      <a:pt x="117389" y="15804"/>
                      <a:pt x="117105" y="15804"/>
                    </a:cubicBezTo>
                    <a:cubicBezTo>
                      <a:pt x="116736" y="15804"/>
                      <a:pt x="116370" y="15623"/>
                      <a:pt x="116153" y="15275"/>
                    </a:cubicBezTo>
                    <a:lnTo>
                      <a:pt x="113326" y="10755"/>
                    </a:lnTo>
                    <a:cubicBezTo>
                      <a:pt x="113268" y="10786"/>
                      <a:pt x="113203" y="10813"/>
                      <a:pt x="113133" y="10835"/>
                    </a:cubicBezTo>
                    <a:lnTo>
                      <a:pt x="114342" y="16088"/>
                    </a:lnTo>
                    <a:cubicBezTo>
                      <a:pt x="114503" y="16789"/>
                      <a:pt x="113971" y="17457"/>
                      <a:pt x="113251" y="17457"/>
                    </a:cubicBezTo>
                    <a:lnTo>
                      <a:pt x="111738" y="17457"/>
                    </a:lnTo>
                    <a:cubicBezTo>
                      <a:pt x="111018" y="17457"/>
                      <a:pt x="110486" y="16789"/>
                      <a:pt x="110647" y="16088"/>
                    </a:cubicBezTo>
                    <a:lnTo>
                      <a:pt x="111860" y="10813"/>
                    </a:lnTo>
                    <a:cubicBezTo>
                      <a:pt x="111811" y="10799"/>
                      <a:pt x="111760" y="10777"/>
                      <a:pt x="111711" y="10755"/>
                    </a:cubicBezTo>
                    <a:lnTo>
                      <a:pt x="108862" y="15307"/>
                    </a:lnTo>
                    <a:cubicBezTo>
                      <a:pt x="108645" y="15652"/>
                      <a:pt x="108280" y="15832"/>
                      <a:pt x="107911" y="15832"/>
                    </a:cubicBezTo>
                    <a:cubicBezTo>
                      <a:pt x="107628" y="15832"/>
                      <a:pt x="107344" y="15726"/>
                      <a:pt x="107122" y="15507"/>
                    </a:cubicBezTo>
                    <a:lnTo>
                      <a:pt x="106048" y="14434"/>
                    </a:lnTo>
                    <a:cubicBezTo>
                      <a:pt x="105542" y="13923"/>
                      <a:pt x="105634" y="13072"/>
                      <a:pt x="106245" y="12692"/>
                    </a:cubicBezTo>
                    <a:lnTo>
                      <a:pt x="110799" y="9839"/>
                    </a:lnTo>
                    <a:cubicBezTo>
                      <a:pt x="110778" y="9796"/>
                      <a:pt x="110760" y="9752"/>
                      <a:pt x="110743" y="9704"/>
                    </a:cubicBezTo>
                    <a:lnTo>
                      <a:pt x="105507" y="10908"/>
                    </a:lnTo>
                    <a:cubicBezTo>
                      <a:pt x="105422" y="10927"/>
                      <a:pt x="105337" y="10937"/>
                      <a:pt x="105254" y="10937"/>
                    </a:cubicBezTo>
                    <a:cubicBezTo>
                      <a:pt x="104652" y="10937"/>
                      <a:pt x="104137" y="10449"/>
                      <a:pt x="104137" y="9818"/>
                    </a:cubicBezTo>
                    <a:lnTo>
                      <a:pt x="104137" y="8299"/>
                    </a:lnTo>
                    <a:cubicBezTo>
                      <a:pt x="104137" y="7666"/>
                      <a:pt x="104652" y="7179"/>
                      <a:pt x="105254" y="7179"/>
                    </a:cubicBezTo>
                    <a:cubicBezTo>
                      <a:pt x="105337" y="7179"/>
                      <a:pt x="105422" y="7188"/>
                      <a:pt x="105507" y="7208"/>
                    </a:cubicBezTo>
                    <a:lnTo>
                      <a:pt x="110721" y="8413"/>
                    </a:lnTo>
                    <a:cubicBezTo>
                      <a:pt x="110743" y="8347"/>
                      <a:pt x="110769" y="8282"/>
                      <a:pt x="110795" y="8225"/>
                    </a:cubicBezTo>
                    <a:lnTo>
                      <a:pt x="106275" y="5393"/>
                    </a:lnTo>
                    <a:cubicBezTo>
                      <a:pt x="105664" y="5014"/>
                      <a:pt x="105569" y="4167"/>
                      <a:pt x="106080" y="3657"/>
                    </a:cubicBezTo>
                    <a:lnTo>
                      <a:pt x="107152" y="2583"/>
                    </a:lnTo>
                    <a:cubicBezTo>
                      <a:pt x="107372" y="2362"/>
                      <a:pt x="107656" y="2255"/>
                      <a:pt x="107940" y="2255"/>
                    </a:cubicBezTo>
                    <a:cubicBezTo>
                      <a:pt x="108309" y="2255"/>
                      <a:pt x="108676" y="2437"/>
                      <a:pt x="108894" y="2780"/>
                    </a:cubicBezTo>
                    <a:lnTo>
                      <a:pt x="111721" y="7304"/>
                    </a:lnTo>
                    <a:cubicBezTo>
                      <a:pt x="111751" y="7287"/>
                      <a:pt x="111790" y="7270"/>
                      <a:pt x="111830" y="7257"/>
                    </a:cubicBezTo>
                    <a:lnTo>
                      <a:pt x="110647" y="2113"/>
                    </a:lnTo>
                    <a:cubicBezTo>
                      <a:pt x="110486" y="1414"/>
                      <a:pt x="111018" y="743"/>
                      <a:pt x="111738" y="743"/>
                    </a:cubicBezTo>
                    <a:close/>
                    <a:moveTo>
                      <a:pt x="112313" y="1"/>
                    </a:moveTo>
                    <a:cubicBezTo>
                      <a:pt x="107318" y="1"/>
                      <a:pt x="103257" y="4063"/>
                      <a:pt x="103257" y="9059"/>
                    </a:cubicBezTo>
                    <a:cubicBezTo>
                      <a:pt x="103257" y="14054"/>
                      <a:pt x="107318" y="18121"/>
                      <a:pt x="112313" y="18121"/>
                    </a:cubicBezTo>
                    <a:cubicBezTo>
                      <a:pt x="117309" y="18121"/>
                      <a:pt x="121376" y="14054"/>
                      <a:pt x="121376" y="9059"/>
                    </a:cubicBezTo>
                    <a:cubicBezTo>
                      <a:pt x="121376" y="4063"/>
                      <a:pt x="117309" y="1"/>
                      <a:pt x="112313" y="1"/>
                    </a:cubicBezTo>
                    <a:close/>
                    <a:moveTo>
                      <a:pt x="10001" y="1519"/>
                    </a:moveTo>
                    <a:cubicBezTo>
                      <a:pt x="10717" y="1519"/>
                      <a:pt x="11253" y="2191"/>
                      <a:pt x="11092" y="2890"/>
                    </a:cubicBezTo>
                    <a:lnTo>
                      <a:pt x="9913" y="8012"/>
                    </a:lnTo>
                    <a:cubicBezTo>
                      <a:pt x="9966" y="8033"/>
                      <a:pt x="10018" y="8051"/>
                      <a:pt x="10067" y="8076"/>
                    </a:cubicBezTo>
                    <a:lnTo>
                      <a:pt x="12877" y="3587"/>
                    </a:lnTo>
                    <a:cubicBezTo>
                      <a:pt x="13092" y="3241"/>
                      <a:pt x="13456" y="3060"/>
                      <a:pt x="13825" y="3060"/>
                    </a:cubicBezTo>
                    <a:cubicBezTo>
                      <a:pt x="14108" y="3060"/>
                      <a:pt x="14394" y="3166"/>
                      <a:pt x="14617" y="3386"/>
                    </a:cubicBezTo>
                    <a:lnTo>
                      <a:pt x="15691" y="4460"/>
                    </a:lnTo>
                    <a:cubicBezTo>
                      <a:pt x="16196" y="4970"/>
                      <a:pt x="16101" y="5820"/>
                      <a:pt x="15490" y="6200"/>
                    </a:cubicBezTo>
                    <a:lnTo>
                      <a:pt x="11000" y="9010"/>
                    </a:lnTo>
                    <a:cubicBezTo>
                      <a:pt x="11026" y="9063"/>
                      <a:pt x="11048" y="9119"/>
                      <a:pt x="11069" y="9172"/>
                    </a:cubicBezTo>
                    <a:lnTo>
                      <a:pt x="16227" y="7984"/>
                    </a:lnTo>
                    <a:cubicBezTo>
                      <a:pt x="16313" y="7965"/>
                      <a:pt x="16397" y="7956"/>
                      <a:pt x="16481" y="7956"/>
                    </a:cubicBezTo>
                    <a:cubicBezTo>
                      <a:pt x="17082" y="7956"/>
                      <a:pt x="17596" y="8443"/>
                      <a:pt x="17596" y="9076"/>
                    </a:cubicBezTo>
                    <a:lnTo>
                      <a:pt x="17596" y="10594"/>
                    </a:lnTo>
                    <a:cubicBezTo>
                      <a:pt x="17596" y="11226"/>
                      <a:pt x="17082" y="11714"/>
                      <a:pt x="16482" y="11714"/>
                    </a:cubicBezTo>
                    <a:cubicBezTo>
                      <a:pt x="16398" y="11714"/>
                      <a:pt x="16313" y="11704"/>
                      <a:pt x="16227" y="11684"/>
                    </a:cubicBezTo>
                    <a:lnTo>
                      <a:pt x="11048" y="10494"/>
                    </a:lnTo>
                    <a:cubicBezTo>
                      <a:pt x="11030" y="10537"/>
                      <a:pt x="11013" y="10573"/>
                      <a:pt x="10996" y="10612"/>
                    </a:cubicBezTo>
                    <a:lnTo>
                      <a:pt x="15520" y="13439"/>
                    </a:lnTo>
                    <a:cubicBezTo>
                      <a:pt x="16131" y="13823"/>
                      <a:pt x="16223" y="14668"/>
                      <a:pt x="15717" y="15174"/>
                    </a:cubicBezTo>
                    <a:lnTo>
                      <a:pt x="14643" y="16249"/>
                    </a:lnTo>
                    <a:cubicBezTo>
                      <a:pt x="14421" y="16471"/>
                      <a:pt x="14135" y="16578"/>
                      <a:pt x="13852" y="16578"/>
                    </a:cubicBezTo>
                    <a:cubicBezTo>
                      <a:pt x="13484" y="16578"/>
                      <a:pt x="13120" y="16397"/>
                      <a:pt x="12903" y="16052"/>
                    </a:cubicBezTo>
                    <a:lnTo>
                      <a:pt x="10074" y="11532"/>
                    </a:lnTo>
                    <a:cubicBezTo>
                      <a:pt x="10014" y="11562"/>
                      <a:pt x="9952" y="11584"/>
                      <a:pt x="9883" y="11611"/>
                    </a:cubicBezTo>
                    <a:lnTo>
                      <a:pt x="11091" y="16864"/>
                    </a:lnTo>
                    <a:cubicBezTo>
                      <a:pt x="11253" y="17562"/>
                      <a:pt x="10717" y="18233"/>
                      <a:pt x="10001" y="18233"/>
                    </a:cubicBezTo>
                    <a:lnTo>
                      <a:pt x="8482" y="18233"/>
                    </a:lnTo>
                    <a:cubicBezTo>
                      <a:pt x="7762" y="18233"/>
                      <a:pt x="7230" y="17562"/>
                      <a:pt x="7392" y="16864"/>
                    </a:cubicBezTo>
                    <a:lnTo>
                      <a:pt x="8609" y="11588"/>
                    </a:lnTo>
                    <a:cubicBezTo>
                      <a:pt x="8557" y="11571"/>
                      <a:pt x="8508" y="11554"/>
                      <a:pt x="8461" y="11528"/>
                    </a:cubicBezTo>
                    <a:lnTo>
                      <a:pt x="5612" y="16083"/>
                    </a:lnTo>
                    <a:cubicBezTo>
                      <a:pt x="5395" y="16428"/>
                      <a:pt x="5029" y="16608"/>
                      <a:pt x="4661" y="16608"/>
                    </a:cubicBezTo>
                    <a:cubicBezTo>
                      <a:pt x="4377" y="16608"/>
                      <a:pt x="4091" y="16501"/>
                      <a:pt x="3871" y="16279"/>
                    </a:cubicBezTo>
                    <a:lnTo>
                      <a:pt x="2798" y="15206"/>
                    </a:lnTo>
                    <a:cubicBezTo>
                      <a:pt x="2287" y="14700"/>
                      <a:pt x="2382" y="13849"/>
                      <a:pt x="2993" y="13469"/>
                    </a:cubicBezTo>
                    <a:lnTo>
                      <a:pt x="7549" y="10616"/>
                    </a:lnTo>
                    <a:cubicBezTo>
                      <a:pt x="7523" y="10573"/>
                      <a:pt x="7509" y="10524"/>
                      <a:pt x="7492" y="10481"/>
                    </a:cubicBezTo>
                    <a:lnTo>
                      <a:pt x="2251" y="11684"/>
                    </a:lnTo>
                    <a:cubicBezTo>
                      <a:pt x="2167" y="11704"/>
                      <a:pt x="2082" y="11713"/>
                      <a:pt x="2000" y="11713"/>
                    </a:cubicBezTo>
                    <a:cubicBezTo>
                      <a:pt x="1402" y="11713"/>
                      <a:pt x="887" y="11226"/>
                      <a:pt x="887" y="10594"/>
                    </a:cubicBezTo>
                    <a:lnTo>
                      <a:pt x="887" y="9076"/>
                    </a:lnTo>
                    <a:cubicBezTo>
                      <a:pt x="887" y="8443"/>
                      <a:pt x="1402" y="7956"/>
                      <a:pt x="2000" y="7956"/>
                    </a:cubicBezTo>
                    <a:cubicBezTo>
                      <a:pt x="2082" y="7956"/>
                      <a:pt x="2167" y="7965"/>
                      <a:pt x="2251" y="7984"/>
                    </a:cubicBezTo>
                    <a:lnTo>
                      <a:pt x="7470" y="9185"/>
                    </a:lnTo>
                    <a:cubicBezTo>
                      <a:pt x="7492" y="9123"/>
                      <a:pt x="7519" y="9059"/>
                      <a:pt x="7545" y="9001"/>
                    </a:cubicBezTo>
                    <a:lnTo>
                      <a:pt x="3019" y="6170"/>
                    </a:lnTo>
                    <a:cubicBezTo>
                      <a:pt x="2414" y="5790"/>
                      <a:pt x="2318" y="4944"/>
                      <a:pt x="2828" y="4434"/>
                    </a:cubicBezTo>
                    <a:lnTo>
                      <a:pt x="3901" y="3360"/>
                    </a:lnTo>
                    <a:cubicBezTo>
                      <a:pt x="4121" y="3138"/>
                      <a:pt x="4406" y="3031"/>
                      <a:pt x="4690" y="3031"/>
                    </a:cubicBezTo>
                    <a:cubicBezTo>
                      <a:pt x="5058" y="3031"/>
                      <a:pt x="5423" y="3211"/>
                      <a:pt x="5638" y="3557"/>
                    </a:cubicBezTo>
                    <a:lnTo>
                      <a:pt x="8465" y="8081"/>
                    </a:lnTo>
                    <a:cubicBezTo>
                      <a:pt x="8500" y="8064"/>
                      <a:pt x="8540" y="8046"/>
                      <a:pt x="8579" y="8033"/>
                    </a:cubicBezTo>
                    <a:lnTo>
                      <a:pt x="7392" y="2890"/>
                    </a:lnTo>
                    <a:cubicBezTo>
                      <a:pt x="7230" y="2191"/>
                      <a:pt x="7763" y="1519"/>
                      <a:pt x="8482" y="1519"/>
                    </a:cubicBezTo>
                    <a:close/>
                    <a:moveTo>
                      <a:pt x="9063" y="773"/>
                    </a:moveTo>
                    <a:cubicBezTo>
                      <a:pt x="4068" y="773"/>
                      <a:pt x="1" y="4840"/>
                      <a:pt x="1" y="9835"/>
                    </a:cubicBezTo>
                    <a:cubicBezTo>
                      <a:pt x="1" y="14831"/>
                      <a:pt x="4068" y="18897"/>
                      <a:pt x="9063" y="18897"/>
                    </a:cubicBezTo>
                    <a:cubicBezTo>
                      <a:pt x="14059" y="18897"/>
                      <a:pt x="18126" y="14831"/>
                      <a:pt x="18126" y="9835"/>
                    </a:cubicBezTo>
                    <a:cubicBezTo>
                      <a:pt x="18126" y="4840"/>
                      <a:pt x="14059" y="773"/>
                      <a:pt x="9063" y="7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74"/>
              <p:cNvSpPr/>
              <p:nvPr/>
            </p:nvSpPr>
            <p:spPr>
              <a:xfrm>
                <a:off x="2355941" y="3221585"/>
                <a:ext cx="2695298" cy="481005"/>
              </a:xfrm>
              <a:custGeom>
                <a:avLst/>
                <a:gdLst/>
                <a:ahLst/>
                <a:cxnLst/>
                <a:rect l="l" t="t" r="r" b="b"/>
                <a:pathLst>
                  <a:path w="124739" h="22261" extrusionOk="0">
                    <a:moveTo>
                      <a:pt x="114202" y="8810"/>
                    </a:moveTo>
                    <a:cubicBezTo>
                      <a:pt x="113958" y="8810"/>
                      <a:pt x="113722" y="8857"/>
                      <a:pt x="113508" y="8941"/>
                    </a:cubicBezTo>
                    <a:cubicBezTo>
                      <a:pt x="113469" y="8954"/>
                      <a:pt x="113430" y="8971"/>
                      <a:pt x="113400" y="8988"/>
                    </a:cubicBezTo>
                    <a:cubicBezTo>
                      <a:pt x="112989" y="9177"/>
                      <a:pt x="112667" y="9503"/>
                      <a:pt x="112474" y="9909"/>
                    </a:cubicBezTo>
                    <a:cubicBezTo>
                      <a:pt x="112448" y="9966"/>
                      <a:pt x="112422" y="10031"/>
                      <a:pt x="112400" y="10097"/>
                    </a:cubicBezTo>
                    <a:cubicBezTo>
                      <a:pt x="112334" y="10288"/>
                      <a:pt x="112300" y="10494"/>
                      <a:pt x="112300" y="10717"/>
                    </a:cubicBezTo>
                    <a:cubicBezTo>
                      <a:pt x="112300" y="10953"/>
                      <a:pt x="112343" y="11178"/>
                      <a:pt x="112422" y="11388"/>
                    </a:cubicBezTo>
                    <a:cubicBezTo>
                      <a:pt x="112439" y="11436"/>
                      <a:pt x="112457" y="11480"/>
                      <a:pt x="112480" y="11523"/>
                    </a:cubicBezTo>
                    <a:cubicBezTo>
                      <a:pt x="112667" y="11925"/>
                      <a:pt x="112990" y="12248"/>
                      <a:pt x="113391" y="12439"/>
                    </a:cubicBezTo>
                    <a:cubicBezTo>
                      <a:pt x="113439" y="12461"/>
                      <a:pt x="113490" y="12483"/>
                      <a:pt x="113539" y="12497"/>
                    </a:cubicBezTo>
                    <a:cubicBezTo>
                      <a:pt x="113744" y="12579"/>
                      <a:pt x="113971" y="12619"/>
                      <a:pt x="114202" y="12619"/>
                    </a:cubicBezTo>
                    <a:cubicBezTo>
                      <a:pt x="114415" y="12619"/>
                      <a:pt x="114625" y="12583"/>
                      <a:pt x="114813" y="12519"/>
                    </a:cubicBezTo>
                    <a:cubicBezTo>
                      <a:pt x="114882" y="12497"/>
                      <a:pt x="114949" y="12470"/>
                      <a:pt x="115005" y="12439"/>
                    </a:cubicBezTo>
                    <a:cubicBezTo>
                      <a:pt x="115415" y="12253"/>
                      <a:pt x="115742" y="11925"/>
                      <a:pt x="115929" y="11519"/>
                    </a:cubicBezTo>
                    <a:cubicBezTo>
                      <a:pt x="115947" y="11480"/>
                      <a:pt x="115965" y="11444"/>
                      <a:pt x="115978" y="11401"/>
                    </a:cubicBezTo>
                    <a:cubicBezTo>
                      <a:pt x="116065" y="11187"/>
                      <a:pt x="116109" y="10957"/>
                      <a:pt x="116109" y="10717"/>
                    </a:cubicBezTo>
                    <a:cubicBezTo>
                      <a:pt x="116109" y="10494"/>
                      <a:pt x="116069" y="10280"/>
                      <a:pt x="116000" y="10084"/>
                    </a:cubicBezTo>
                    <a:cubicBezTo>
                      <a:pt x="115978" y="10026"/>
                      <a:pt x="115961" y="9970"/>
                      <a:pt x="115935" y="9922"/>
                    </a:cubicBezTo>
                    <a:cubicBezTo>
                      <a:pt x="115742" y="9507"/>
                      <a:pt x="115410" y="9172"/>
                      <a:pt x="114996" y="8984"/>
                    </a:cubicBezTo>
                    <a:cubicBezTo>
                      <a:pt x="114949" y="8962"/>
                      <a:pt x="114895" y="8941"/>
                      <a:pt x="114844" y="8919"/>
                    </a:cubicBezTo>
                    <a:cubicBezTo>
                      <a:pt x="114647" y="8849"/>
                      <a:pt x="114430" y="8810"/>
                      <a:pt x="114202" y="8810"/>
                    </a:cubicBezTo>
                    <a:close/>
                    <a:moveTo>
                      <a:pt x="10951" y="9586"/>
                    </a:moveTo>
                    <a:cubicBezTo>
                      <a:pt x="10702" y="9586"/>
                      <a:pt x="10468" y="9630"/>
                      <a:pt x="10258" y="9717"/>
                    </a:cubicBezTo>
                    <a:cubicBezTo>
                      <a:pt x="10219" y="9730"/>
                      <a:pt x="10179" y="9748"/>
                      <a:pt x="10144" y="9765"/>
                    </a:cubicBezTo>
                    <a:cubicBezTo>
                      <a:pt x="9739" y="9953"/>
                      <a:pt x="9411" y="10280"/>
                      <a:pt x="9224" y="10685"/>
                    </a:cubicBezTo>
                    <a:cubicBezTo>
                      <a:pt x="9198" y="10743"/>
                      <a:pt x="9172" y="10807"/>
                      <a:pt x="9149" y="10869"/>
                    </a:cubicBezTo>
                    <a:cubicBezTo>
                      <a:pt x="9084" y="11060"/>
                      <a:pt x="9044" y="11270"/>
                      <a:pt x="9044" y="11489"/>
                    </a:cubicBezTo>
                    <a:cubicBezTo>
                      <a:pt x="9044" y="11729"/>
                      <a:pt x="9089" y="11955"/>
                      <a:pt x="9171" y="12165"/>
                    </a:cubicBezTo>
                    <a:cubicBezTo>
                      <a:pt x="9189" y="12208"/>
                      <a:pt x="9202" y="12257"/>
                      <a:pt x="9228" y="12300"/>
                    </a:cubicBezTo>
                    <a:cubicBezTo>
                      <a:pt x="9415" y="12701"/>
                      <a:pt x="9739" y="13025"/>
                      <a:pt x="10140" y="13212"/>
                    </a:cubicBezTo>
                    <a:cubicBezTo>
                      <a:pt x="10187" y="13238"/>
                      <a:pt x="10236" y="13255"/>
                      <a:pt x="10288" y="13273"/>
                    </a:cubicBezTo>
                    <a:cubicBezTo>
                      <a:pt x="10493" y="13355"/>
                      <a:pt x="10721" y="13396"/>
                      <a:pt x="10951" y="13396"/>
                    </a:cubicBezTo>
                    <a:cubicBezTo>
                      <a:pt x="11165" y="13396"/>
                      <a:pt x="11371" y="13355"/>
                      <a:pt x="11562" y="13295"/>
                    </a:cubicBezTo>
                    <a:cubicBezTo>
                      <a:pt x="11632" y="13269"/>
                      <a:pt x="11693" y="13246"/>
                      <a:pt x="11755" y="13216"/>
                    </a:cubicBezTo>
                    <a:cubicBezTo>
                      <a:pt x="12160" y="13029"/>
                      <a:pt x="12487" y="12701"/>
                      <a:pt x="12675" y="12296"/>
                    </a:cubicBezTo>
                    <a:cubicBezTo>
                      <a:pt x="12692" y="12257"/>
                      <a:pt x="12709" y="12221"/>
                      <a:pt x="12727" y="12178"/>
                    </a:cubicBezTo>
                    <a:cubicBezTo>
                      <a:pt x="12810" y="11963"/>
                      <a:pt x="12853" y="11732"/>
                      <a:pt x="12853" y="11489"/>
                    </a:cubicBezTo>
                    <a:cubicBezTo>
                      <a:pt x="12853" y="11266"/>
                      <a:pt x="12819" y="11056"/>
                      <a:pt x="12748" y="10856"/>
                    </a:cubicBezTo>
                    <a:cubicBezTo>
                      <a:pt x="12727" y="10803"/>
                      <a:pt x="12705" y="10747"/>
                      <a:pt x="12679" y="10694"/>
                    </a:cubicBezTo>
                    <a:cubicBezTo>
                      <a:pt x="12491" y="10280"/>
                      <a:pt x="12160" y="9949"/>
                      <a:pt x="11746" y="9760"/>
                    </a:cubicBezTo>
                    <a:cubicBezTo>
                      <a:pt x="11697" y="9735"/>
                      <a:pt x="11645" y="9717"/>
                      <a:pt x="11592" y="9696"/>
                    </a:cubicBezTo>
                    <a:cubicBezTo>
                      <a:pt x="11397" y="9625"/>
                      <a:pt x="11174" y="9586"/>
                      <a:pt x="10951" y="9586"/>
                    </a:cubicBezTo>
                    <a:close/>
                    <a:moveTo>
                      <a:pt x="113992" y="1685"/>
                    </a:moveTo>
                    <a:cubicBezTo>
                      <a:pt x="118988" y="1685"/>
                      <a:pt x="123055" y="5747"/>
                      <a:pt x="123055" y="10743"/>
                    </a:cubicBezTo>
                    <a:cubicBezTo>
                      <a:pt x="123055" y="15738"/>
                      <a:pt x="118988" y="19805"/>
                      <a:pt x="113992" y="19805"/>
                    </a:cubicBezTo>
                    <a:cubicBezTo>
                      <a:pt x="108997" y="19805"/>
                      <a:pt x="104936" y="15738"/>
                      <a:pt x="104936" y="10743"/>
                    </a:cubicBezTo>
                    <a:cubicBezTo>
                      <a:pt x="104936" y="5747"/>
                      <a:pt x="108997" y="1685"/>
                      <a:pt x="113992" y="1685"/>
                    </a:cubicBezTo>
                    <a:close/>
                    <a:moveTo>
                      <a:pt x="10742" y="2457"/>
                    </a:moveTo>
                    <a:cubicBezTo>
                      <a:pt x="15738" y="2457"/>
                      <a:pt x="19805" y="6524"/>
                      <a:pt x="19805" y="11519"/>
                    </a:cubicBezTo>
                    <a:cubicBezTo>
                      <a:pt x="19805" y="16515"/>
                      <a:pt x="15738" y="20580"/>
                      <a:pt x="10742" y="20580"/>
                    </a:cubicBezTo>
                    <a:cubicBezTo>
                      <a:pt x="5747" y="20580"/>
                      <a:pt x="1680" y="16515"/>
                      <a:pt x="1680" y="11519"/>
                    </a:cubicBezTo>
                    <a:cubicBezTo>
                      <a:pt x="1680" y="6524"/>
                      <a:pt x="5747" y="2457"/>
                      <a:pt x="10742" y="2457"/>
                    </a:cubicBezTo>
                    <a:close/>
                    <a:moveTo>
                      <a:pt x="113992" y="1"/>
                    </a:moveTo>
                    <a:cubicBezTo>
                      <a:pt x="108072" y="1"/>
                      <a:pt x="103250" y="4822"/>
                      <a:pt x="103252" y="10743"/>
                    </a:cubicBezTo>
                    <a:cubicBezTo>
                      <a:pt x="103252" y="16667"/>
                      <a:pt x="108072" y="21489"/>
                      <a:pt x="113992" y="21489"/>
                    </a:cubicBezTo>
                    <a:cubicBezTo>
                      <a:pt x="119918" y="21489"/>
                      <a:pt x="124739" y="16667"/>
                      <a:pt x="124739" y="10743"/>
                    </a:cubicBezTo>
                    <a:cubicBezTo>
                      <a:pt x="124739" y="4822"/>
                      <a:pt x="119918" y="1"/>
                      <a:pt x="113992" y="1"/>
                    </a:cubicBezTo>
                    <a:close/>
                    <a:moveTo>
                      <a:pt x="10742" y="777"/>
                    </a:moveTo>
                    <a:cubicBezTo>
                      <a:pt x="4816" y="777"/>
                      <a:pt x="0" y="5595"/>
                      <a:pt x="0" y="11519"/>
                    </a:cubicBezTo>
                    <a:cubicBezTo>
                      <a:pt x="0" y="17444"/>
                      <a:pt x="4818" y="22261"/>
                      <a:pt x="10742" y="22261"/>
                    </a:cubicBezTo>
                    <a:cubicBezTo>
                      <a:pt x="16667" y="22261"/>
                      <a:pt x="21484" y="17444"/>
                      <a:pt x="21484" y="11519"/>
                    </a:cubicBezTo>
                    <a:cubicBezTo>
                      <a:pt x="21484" y="5595"/>
                      <a:pt x="16667" y="777"/>
                      <a:pt x="10742" y="7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74"/>
              <p:cNvSpPr/>
              <p:nvPr/>
            </p:nvSpPr>
            <p:spPr>
              <a:xfrm>
                <a:off x="1895075" y="3067145"/>
                <a:ext cx="3410744" cy="568061"/>
              </a:xfrm>
              <a:custGeom>
                <a:avLst/>
                <a:gdLst/>
                <a:ahLst/>
                <a:cxnLst/>
                <a:rect l="l" t="t" r="r" b="b"/>
                <a:pathLst>
                  <a:path w="157850" h="26290" extrusionOk="0">
                    <a:moveTo>
                      <a:pt x="155355" y="2881"/>
                    </a:moveTo>
                    <a:cubicBezTo>
                      <a:pt x="155355" y="2881"/>
                      <a:pt x="156659" y="9704"/>
                      <a:pt x="154879" y="15912"/>
                    </a:cubicBezTo>
                    <a:cubicBezTo>
                      <a:pt x="154154" y="18439"/>
                      <a:pt x="152916" y="20865"/>
                      <a:pt x="150870" y="22684"/>
                    </a:cubicBezTo>
                    <a:cubicBezTo>
                      <a:pt x="151070" y="22606"/>
                      <a:pt x="157492" y="19932"/>
                      <a:pt x="157672" y="17697"/>
                    </a:cubicBezTo>
                    <a:cubicBezTo>
                      <a:pt x="157850" y="15429"/>
                      <a:pt x="156170" y="17199"/>
                      <a:pt x="156899" y="11798"/>
                    </a:cubicBezTo>
                    <a:cubicBezTo>
                      <a:pt x="157344" y="8478"/>
                      <a:pt x="156385" y="5076"/>
                      <a:pt x="155359" y="2881"/>
                    </a:cubicBezTo>
                    <a:close/>
                    <a:moveTo>
                      <a:pt x="32335" y="1"/>
                    </a:moveTo>
                    <a:cubicBezTo>
                      <a:pt x="13185" y="1"/>
                      <a:pt x="14547" y="21035"/>
                      <a:pt x="14547" y="21035"/>
                    </a:cubicBezTo>
                    <a:cubicBezTo>
                      <a:pt x="14547" y="21035"/>
                      <a:pt x="12813" y="23877"/>
                      <a:pt x="6552" y="23877"/>
                    </a:cubicBezTo>
                    <a:cubicBezTo>
                      <a:pt x="6500" y="23877"/>
                      <a:pt x="6449" y="23876"/>
                      <a:pt x="6397" y="23876"/>
                    </a:cubicBezTo>
                    <a:lnTo>
                      <a:pt x="6379" y="23876"/>
                    </a:lnTo>
                    <a:cubicBezTo>
                      <a:pt x="5882" y="23831"/>
                      <a:pt x="5401" y="23780"/>
                      <a:pt x="4953" y="23732"/>
                    </a:cubicBezTo>
                    <a:lnTo>
                      <a:pt x="4953" y="23728"/>
                    </a:lnTo>
                    <a:lnTo>
                      <a:pt x="1418" y="13975"/>
                    </a:lnTo>
                    <a:cubicBezTo>
                      <a:pt x="1418" y="13975"/>
                      <a:pt x="0" y="19556"/>
                      <a:pt x="581" y="22810"/>
                    </a:cubicBezTo>
                    <a:cubicBezTo>
                      <a:pt x="581" y="22810"/>
                      <a:pt x="995" y="23235"/>
                      <a:pt x="2295" y="23265"/>
                    </a:cubicBezTo>
                    <a:cubicBezTo>
                      <a:pt x="2295" y="23265"/>
                      <a:pt x="2810" y="25970"/>
                      <a:pt x="3657" y="26135"/>
                    </a:cubicBezTo>
                    <a:cubicBezTo>
                      <a:pt x="4364" y="26278"/>
                      <a:pt x="12988" y="26289"/>
                      <a:pt x="15863" y="26289"/>
                    </a:cubicBezTo>
                    <a:cubicBezTo>
                      <a:pt x="16443" y="26289"/>
                      <a:pt x="16789" y="26289"/>
                      <a:pt x="16789" y="26289"/>
                    </a:cubicBezTo>
                    <a:lnTo>
                      <a:pt x="16937" y="24412"/>
                    </a:lnTo>
                    <a:cubicBezTo>
                      <a:pt x="16937" y="24412"/>
                      <a:pt x="16497" y="20721"/>
                      <a:pt x="17186" y="16375"/>
                    </a:cubicBezTo>
                    <a:cubicBezTo>
                      <a:pt x="18177" y="10136"/>
                      <a:pt x="21497" y="2540"/>
                      <a:pt x="31795" y="2540"/>
                    </a:cubicBezTo>
                    <a:cubicBezTo>
                      <a:pt x="41885" y="2540"/>
                      <a:pt x="45437" y="9748"/>
                      <a:pt x="46632" y="15839"/>
                    </a:cubicBezTo>
                    <a:cubicBezTo>
                      <a:pt x="47509" y="20290"/>
                      <a:pt x="47129" y="24142"/>
                      <a:pt x="47129" y="24142"/>
                    </a:cubicBezTo>
                    <a:lnTo>
                      <a:pt x="119552" y="24142"/>
                    </a:lnTo>
                    <a:cubicBezTo>
                      <a:pt x="119552" y="24142"/>
                      <a:pt x="119172" y="18565"/>
                      <a:pt x="120987" y="13046"/>
                    </a:cubicBezTo>
                    <a:cubicBezTo>
                      <a:pt x="122772" y="7630"/>
                      <a:pt x="126666" y="2270"/>
                      <a:pt x="135112" y="2270"/>
                    </a:cubicBezTo>
                    <a:cubicBezTo>
                      <a:pt x="135129" y="2270"/>
                      <a:pt x="135146" y="2270"/>
                      <a:pt x="135163" y="2270"/>
                    </a:cubicBezTo>
                    <a:cubicBezTo>
                      <a:pt x="144425" y="2296"/>
                      <a:pt x="148260" y="8278"/>
                      <a:pt x="149827" y="13758"/>
                    </a:cubicBezTo>
                    <a:cubicBezTo>
                      <a:pt x="151162" y="18404"/>
                      <a:pt x="150866" y="22688"/>
                      <a:pt x="150866" y="22688"/>
                    </a:cubicBezTo>
                    <a:cubicBezTo>
                      <a:pt x="150866" y="22688"/>
                      <a:pt x="154552" y="558"/>
                      <a:pt x="135594" y="558"/>
                    </a:cubicBezTo>
                    <a:cubicBezTo>
                      <a:pt x="135237" y="558"/>
                      <a:pt x="134873" y="566"/>
                      <a:pt x="134500" y="582"/>
                    </a:cubicBezTo>
                    <a:cubicBezTo>
                      <a:pt x="121750" y="1127"/>
                      <a:pt x="119142" y="10376"/>
                      <a:pt x="118953" y="17122"/>
                    </a:cubicBezTo>
                    <a:lnTo>
                      <a:pt x="118940" y="17122"/>
                    </a:lnTo>
                    <a:cubicBezTo>
                      <a:pt x="118940" y="17122"/>
                      <a:pt x="117559" y="20904"/>
                      <a:pt x="115197" y="20996"/>
                    </a:cubicBezTo>
                    <a:cubicBezTo>
                      <a:pt x="114411" y="21026"/>
                      <a:pt x="106817" y="21037"/>
                      <a:pt x="97042" y="21037"/>
                    </a:cubicBezTo>
                    <a:cubicBezTo>
                      <a:pt x="77492" y="21037"/>
                      <a:pt x="49216" y="20996"/>
                      <a:pt x="49216" y="20996"/>
                    </a:cubicBezTo>
                    <a:cubicBezTo>
                      <a:pt x="49216" y="20996"/>
                      <a:pt x="49351" y="19760"/>
                      <a:pt x="49276" y="17890"/>
                    </a:cubicBezTo>
                    <a:cubicBezTo>
                      <a:pt x="49054" y="12043"/>
                      <a:pt x="46838" y="1"/>
                      <a:pt x="32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74"/>
              <p:cNvSpPr/>
              <p:nvPr/>
            </p:nvSpPr>
            <p:spPr>
              <a:xfrm>
                <a:off x="4242730" y="2819656"/>
                <a:ext cx="143258" cy="160198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414" extrusionOk="0">
                    <a:moveTo>
                      <a:pt x="3310" y="2916"/>
                    </a:moveTo>
                    <a:cubicBezTo>
                      <a:pt x="4081" y="2916"/>
                      <a:pt x="4704" y="3657"/>
                      <a:pt x="4704" y="4572"/>
                    </a:cubicBezTo>
                    <a:cubicBezTo>
                      <a:pt x="4705" y="5485"/>
                      <a:pt x="4081" y="6227"/>
                      <a:pt x="3310" y="6227"/>
                    </a:cubicBezTo>
                    <a:cubicBezTo>
                      <a:pt x="2541" y="6227"/>
                      <a:pt x="1917" y="5485"/>
                      <a:pt x="1917" y="4572"/>
                    </a:cubicBezTo>
                    <a:cubicBezTo>
                      <a:pt x="1917" y="3658"/>
                      <a:pt x="2541" y="2916"/>
                      <a:pt x="3310" y="2916"/>
                    </a:cubicBezTo>
                    <a:close/>
                    <a:moveTo>
                      <a:pt x="3310" y="1621"/>
                    </a:moveTo>
                    <a:cubicBezTo>
                      <a:pt x="1982" y="1621"/>
                      <a:pt x="905" y="2722"/>
                      <a:pt x="905" y="4081"/>
                    </a:cubicBezTo>
                    <a:cubicBezTo>
                      <a:pt x="905" y="5440"/>
                      <a:pt x="1982" y="6542"/>
                      <a:pt x="3310" y="6542"/>
                    </a:cubicBezTo>
                    <a:cubicBezTo>
                      <a:pt x="4641" y="6542"/>
                      <a:pt x="5718" y="5440"/>
                      <a:pt x="5718" y="4081"/>
                    </a:cubicBezTo>
                    <a:cubicBezTo>
                      <a:pt x="5718" y="2722"/>
                      <a:pt x="4641" y="1621"/>
                      <a:pt x="3310" y="1621"/>
                    </a:cubicBezTo>
                    <a:close/>
                    <a:moveTo>
                      <a:pt x="3315" y="434"/>
                    </a:moveTo>
                    <a:cubicBezTo>
                      <a:pt x="4928" y="434"/>
                      <a:pt x="6241" y="1903"/>
                      <a:pt x="6241" y="3707"/>
                    </a:cubicBezTo>
                    <a:cubicBezTo>
                      <a:pt x="6241" y="5511"/>
                      <a:pt x="4928" y="6979"/>
                      <a:pt x="3315" y="6979"/>
                    </a:cubicBezTo>
                    <a:cubicBezTo>
                      <a:pt x="1701" y="6979"/>
                      <a:pt x="388" y="5511"/>
                      <a:pt x="388" y="3707"/>
                    </a:cubicBezTo>
                    <a:cubicBezTo>
                      <a:pt x="388" y="1903"/>
                      <a:pt x="1701" y="434"/>
                      <a:pt x="3315" y="434"/>
                    </a:cubicBezTo>
                    <a:close/>
                    <a:moveTo>
                      <a:pt x="3315" y="0"/>
                    </a:moveTo>
                    <a:cubicBezTo>
                      <a:pt x="1487" y="0"/>
                      <a:pt x="0" y="1662"/>
                      <a:pt x="0" y="3707"/>
                    </a:cubicBezTo>
                    <a:cubicBezTo>
                      <a:pt x="0" y="5751"/>
                      <a:pt x="1487" y="7413"/>
                      <a:pt x="3315" y="7413"/>
                    </a:cubicBezTo>
                    <a:cubicBezTo>
                      <a:pt x="5142" y="7413"/>
                      <a:pt x="6629" y="5751"/>
                      <a:pt x="6629" y="3707"/>
                    </a:cubicBezTo>
                    <a:cubicBezTo>
                      <a:pt x="6629" y="1662"/>
                      <a:pt x="5142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74"/>
              <p:cNvSpPr/>
              <p:nvPr/>
            </p:nvSpPr>
            <p:spPr>
              <a:xfrm>
                <a:off x="2282577" y="3148222"/>
                <a:ext cx="2841926" cy="627698"/>
              </a:xfrm>
              <a:custGeom>
                <a:avLst/>
                <a:gdLst/>
                <a:ahLst/>
                <a:cxnLst/>
                <a:rect l="l" t="t" r="r" b="b"/>
                <a:pathLst>
                  <a:path w="131525" h="29050" extrusionOk="0">
                    <a:moveTo>
                      <a:pt x="117387" y="3396"/>
                    </a:moveTo>
                    <a:cubicBezTo>
                      <a:pt x="123313" y="3396"/>
                      <a:pt x="128134" y="8217"/>
                      <a:pt x="128134" y="14138"/>
                    </a:cubicBezTo>
                    <a:cubicBezTo>
                      <a:pt x="128134" y="20062"/>
                      <a:pt x="123313" y="24884"/>
                      <a:pt x="117387" y="24884"/>
                    </a:cubicBezTo>
                    <a:cubicBezTo>
                      <a:pt x="111467" y="24884"/>
                      <a:pt x="106645" y="20062"/>
                      <a:pt x="106645" y="14138"/>
                    </a:cubicBezTo>
                    <a:cubicBezTo>
                      <a:pt x="106645" y="8217"/>
                      <a:pt x="111467" y="3396"/>
                      <a:pt x="117387" y="3396"/>
                    </a:cubicBezTo>
                    <a:close/>
                    <a:moveTo>
                      <a:pt x="14137" y="4172"/>
                    </a:moveTo>
                    <a:cubicBezTo>
                      <a:pt x="20062" y="4172"/>
                      <a:pt x="24879" y="8990"/>
                      <a:pt x="24879" y="14914"/>
                    </a:cubicBezTo>
                    <a:cubicBezTo>
                      <a:pt x="24879" y="20839"/>
                      <a:pt x="20062" y="25656"/>
                      <a:pt x="14137" y="25656"/>
                    </a:cubicBezTo>
                    <a:cubicBezTo>
                      <a:pt x="8213" y="25656"/>
                      <a:pt x="3395" y="20839"/>
                      <a:pt x="3395" y="14914"/>
                    </a:cubicBezTo>
                    <a:cubicBezTo>
                      <a:pt x="3395" y="8990"/>
                      <a:pt x="8213" y="4172"/>
                      <a:pt x="14137" y="4172"/>
                    </a:cubicBezTo>
                    <a:close/>
                    <a:moveTo>
                      <a:pt x="117387" y="1"/>
                    </a:moveTo>
                    <a:cubicBezTo>
                      <a:pt x="111167" y="1"/>
                      <a:pt x="105888" y="4020"/>
                      <a:pt x="103998" y="9604"/>
                    </a:cubicBezTo>
                    <a:cubicBezTo>
                      <a:pt x="103518" y="11026"/>
                      <a:pt x="103256" y="12549"/>
                      <a:pt x="103256" y="14138"/>
                    </a:cubicBezTo>
                    <a:cubicBezTo>
                      <a:pt x="103256" y="21943"/>
                      <a:pt x="109582" y="28273"/>
                      <a:pt x="117387" y="28273"/>
                    </a:cubicBezTo>
                    <a:cubicBezTo>
                      <a:pt x="125197" y="28273"/>
                      <a:pt x="131524" y="21943"/>
                      <a:pt x="131524" y="14138"/>
                    </a:cubicBezTo>
                    <a:cubicBezTo>
                      <a:pt x="131524" y="12793"/>
                      <a:pt x="131336" y="11497"/>
                      <a:pt x="130988" y="10268"/>
                    </a:cubicBezTo>
                    <a:cubicBezTo>
                      <a:pt x="129307" y="4342"/>
                      <a:pt x="123854" y="1"/>
                      <a:pt x="117387" y="1"/>
                    </a:cubicBezTo>
                    <a:close/>
                    <a:moveTo>
                      <a:pt x="14137" y="777"/>
                    </a:moveTo>
                    <a:cubicBezTo>
                      <a:pt x="7065" y="777"/>
                      <a:pt x="1201" y="5978"/>
                      <a:pt x="163" y="12759"/>
                    </a:cubicBezTo>
                    <a:cubicBezTo>
                      <a:pt x="58" y="13462"/>
                      <a:pt x="0" y="14181"/>
                      <a:pt x="0" y="14914"/>
                    </a:cubicBezTo>
                    <a:cubicBezTo>
                      <a:pt x="0" y="22720"/>
                      <a:pt x="6332" y="29050"/>
                      <a:pt x="14137" y="29050"/>
                    </a:cubicBezTo>
                    <a:cubicBezTo>
                      <a:pt x="21943" y="29050"/>
                      <a:pt x="28273" y="22720"/>
                      <a:pt x="28273" y="14914"/>
                    </a:cubicBezTo>
                    <a:cubicBezTo>
                      <a:pt x="28273" y="13994"/>
                      <a:pt x="28187" y="13091"/>
                      <a:pt x="28015" y="12218"/>
                    </a:cubicBezTo>
                    <a:cubicBezTo>
                      <a:pt x="26759" y="5704"/>
                      <a:pt x="21022" y="777"/>
                      <a:pt x="14137" y="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26" name="Google Shape;5426;p74"/>
            <p:cNvSpPr/>
            <p:nvPr/>
          </p:nvSpPr>
          <p:spPr>
            <a:xfrm>
              <a:off x="6168158" y="3390200"/>
              <a:ext cx="2478729" cy="17292"/>
            </a:xfrm>
            <a:custGeom>
              <a:avLst/>
              <a:gdLst/>
              <a:ahLst/>
              <a:cxnLst/>
              <a:rect l="l" t="t" r="r" b="b"/>
              <a:pathLst>
                <a:path w="74971" h="523" extrusionOk="0">
                  <a:moveTo>
                    <a:pt x="262" y="1"/>
                  </a:moveTo>
                  <a:cubicBezTo>
                    <a:pt x="118" y="1"/>
                    <a:pt x="0" y="118"/>
                    <a:pt x="0" y="262"/>
                  </a:cubicBezTo>
                  <a:cubicBezTo>
                    <a:pt x="0" y="407"/>
                    <a:pt x="118" y="522"/>
                    <a:pt x="262" y="522"/>
                  </a:cubicBezTo>
                  <a:lnTo>
                    <a:pt x="74709" y="522"/>
                  </a:lnTo>
                  <a:cubicBezTo>
                    <a:pt x="74854" y="522"/>
                    <a:pt x="74971" y="407"/>
                    <a:pt x="74971" y="262"/>
                  </a:cubicBezTo>
                  <a:cubicBezTo>
                    <a:pt x="74971" y="118"/>
                    <a:pt x="74854" y="1"/>
                    <a:pt x="74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7" name="Google Shape;5427;p74"/>
          <p:cNvGrpSpPr/>
          <p:nvPr/>
        </p:nvGrpSpPr>
        <p:grpSpPr>
          <a:xfrm>
            <a:off x="-208963" y="1725967"/>
            <a:ext cx="3001889" cy="1681500"/>
            <a:chOff x="-208963" y="1725967"/>
            <a:chExt cx="3001889" cy="1681500"/>
          </a:xfrm>
        </p:grpSpPr>
        <p:grpSp>
          <p:nvGrpSpPr>
            <p:cNvPr id="5428" name="Google Shape;5428;p74"/>
            <p:cNvGrpSpPr/>
            <p:nvPr/>
          </p:nvGrpSpPr>
          <p:grpSpPr>
            <a:xfrm flipH="1">
              <a:off x="-208963" y="1725967"/>
              <a:ext cx="3001889" cy="1681281"/>
              <a:chOff x="4076158" y="2230153"/>
              <a:chExt cx="4895448" cy="2913327"/>
            </a:xfrm>
          </p:grpSpPr>
          <p:sp>
            <p:nvSpPr>
              <p:cNvPr id="5429" name="Google Shape;5429;p74"/>
              <p:cNvSpPr/>
              <p:nvPr/>
            </p:nvSpPr>
            <p:spPr>
              <a:xfrm>
                <a:off x="4352672" y="2230153"/>
                <a:ext cx="4618934" cy="2913327"/>
              </a:xfrm>
              <a:custGeom>
                <a:avLst/>
                <a:gdLst/>
                <a:ahLst/>
                <a:cxnLst/>
                <a:rect l="l" t="t" r="r" b="b"/>
                <a:pathLst>
                  <a:path w="74532" h="47010" extrusionOk="0">
                    <a:moveTo>
                      <a:pt x="54653" y="0"/>
                    </a:moveTo>
                    <a:cubicBezTo>
                      <a:pt x="53200" y="0"/>
                      <a:pt x="51847" y="308"/>
                      <a:pt x="50723" y="888"/>
                    </a:cubicBezTo>
                    <a:cubicBezTo>
                      <a:pt x="43140" y="4799"/>
                      <a:pt x="42201" y="11965"/>
                      <a:pt x="35079" y="12941"/>
                    </a:cubicBezTo>
                    <a:cubicBezTo>
                      <a:pt x="34640" y="13001"/>
                      <a:pt x="34220" y="13029"/>
                      <a:pt x="33817" y="13029"/>
                    </a:cubicBezTo>
                    <a:cubicBezTo>
                      <a:pt x="28008" y="13029"/>
                      <a:pt x="25638" y="7193"/>
                      <a:pt x="17704" y="7193"/>
                    </a:cubicBezTo>
                    <a:cubicBezTo>
                      <a:pt x="17261" y="7193"/>
                      <a:pt x="16800" y="7212"/>
                      <a:pt x="16321" y="7250"/>
                    </a:cubicBezTo>
                    <a:cubicBezTo>
                      <a:pt x="7445" y="7962"/>
                      <a:pt x="5255" y="19804"/>
                      <a:pt x="6743" y="26511"/>
                    </a:cubicBezTo>
                    <a:cubicBezTo>
                      <a:pt x="8230" y="33220"/>
                      <a:pt x="2193" y="31857"/>
                      <a:pt x="962" y="37812"/>
                    </a:cubicBezTo>
                    <a:cubicBezTo>
                      <a:pt x="1" y="42459"/>
                      <a:pt x="6264" y="47009"/>
                      <a:pt x="6264" y="47009"/>
                    </a:cubicBezTo>
                    <a:lnTo>
                      <a:pt x="65131" y="47009"/>
                    </a:lnTo>
                    <a:cubicBezTo>
                      <a:pt x="65131" y="47009"/>
                      <a:pt x="74486" y="44516"/>
                      <a:pt x="74509" y="34367"/>
                    </a:cubicBezTo>
                    <a:cubicBezTo>
                      <a:pt x="74532" y="24219"/>
                      <a:pt x="70861" y="24838"/>
                      <a:pt x="68203" y="13020"/>
                    </a:cubicBezTo>
                    <a:cubicBezTo>
                      <a:pt x="66134" y="3817"/>
                      <a:pt x="59769" y="0"/>
                      <a:pt x="546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74"/>
              <p:cNvSpPr/>
              <p:nvPr/>
            </p:nvSpPr>
            <p:spPr>
              <a:xfrm>
                <a:off x="4076158" y="2957760"/>
                <a:ext cx="4841117" cy="2185661"/>
              </a:xfrm>
              <a:custGeom>
                <a:avLst/>
                <a:gdLst/>
                <a:ahLst/>
                <a:cxnLst/>
                <a:rect l="l" t="t" r="r" b="b"/>
                <a:pathLst>
                  <a:path w="72019" h="37217" extrusionOk="0">
                    <a:moveTo>
                      <a:pt x="53179" y="0"/>
                    </a:moveTo>
                    <a:cubicBezTo>
                      <a:pt x="52371" y="0"/>
                      <a:pt x="51548" y="99"/>
                      <a:pt x="50717" y="290"/>
                    </a:cubicBezTo>
                    <a:cubicBezTo>
                      <a:pt x="45513" y="1483"/>
                      <a:pt x="42522" y="9504"/>
                      <a:pt x="35118" y="10338"/>
                    </a:cubicBezTo>
                    <a:cubicBezTo>
                      <a:pt x="34572" y="10399"/>
                      <a:pt x="34055" y="10427"/>
                      <a:pt x="33564" y="10427"/>
                    </a:cubicBezTo>
                    <a:cubicBezTo>
                      <a:pt x="29031" y="10427"/>
                      <a:pt x="26654" y="8070"/>
                      <a:pt x="23116" y="8070"/>
                    </a:cubicBezTo>
                    <a:cubicBezTo>
                      <a:pt x="21839" y="8070"/>
                      <a:pt x="20411" y="8377"/>
                      <a:pt x="18675" y="9213"/>
                    </a:cubicBezTo>
                    <a:cubicBezTo>
                      <a:pt x="13322" y="11794"/>
                      <a:pt x="12285" y="15179"/>
                      <a:pt x="12210" y="21131"/>
                    </a:cubicBezTo>
                    <a:cubicBezTo>
                      <a:pt x="12134" y="27068"/>
                      <a:pt x="3842" y="23291"/>
                      <a:pt x="1786" y="27647"/>
                    </a:cubicBezTo>
                    <a:cubicBezTo>
                      <a:pt x="0" y="31427"/>
                      <a:pt x="4754" y="37216"/>
                      <a:pt x="4754" y="37216"/>
                    </a:cubicBezTo>
                    <a:lnTo>
                      <a:pt x="65942" y="37216"/>
                    </a:lnTo>
                    <a:cubicBezTo>
                      <a:pt x="65942" y="37216"/>
                      <a:pt x="71970" y="35247"/>
                      <a:pt x="71994" y="26577"/>
                    </a:cubicBezTo>
                    <a:cubicBezTo>
                      <a:pt x="72018" y="17906"/>
                      <a:pt x="67337" y="22180"/>
                      <a:pt x="64575" y="12084"/>
                    </a:cubicBezTo>
                    <a:cubicBezTo>
                      <a:pt x="62214" y="3452"/>
                      <a:pt x="57946" y="0"/>
                      <a:pt x="53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31" name="Google Shape;5431;p74"/>
            <p:cNvGrpSpPr/>
            <p:nvPr/>
          </p:nvGrpSpPr>
          <p:grpSpPr>
            <a:xfrm>
              <a:off x="314183" y="2246258"/>
              <a:ext cx="2478742" cy="1161209"/>
              <a:chOff x="713225" y="2253700"/>
              <a:chExt cx="5046298" cy="2364025"/>
            </a:xfrm>
          </p:grpSpPr>
          <p:sp>
            <p:nvSpPr>
              <p:cNvPr id="5432" name="Google Shape;5432;p74"/>
              <p:cNvSpPr/>
              <p:nvPr/>
            </p:nvSpPr>
            <p:spPr>
              <a:xfrm>
                <a:off x="847107" y="2253700"/>
                <a:ext cx="259413" cy="2346494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4861" extrusionOk="0">
                    <a:moveTo>
                      <a:pt x="0" y="0"/>
                    </a:moveTo>
                    <a:lnTo>
                      <a:pt x="0" y="34860"/>
                    </a:lnTo>
                    <a:lnTo>
                      <a:pt x="3853" y="34860"/>
                    </a:lnTo>
                    <a:lnTo>
                      <a:pt x="38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74"/>
              <p:cNvSpPr/>
              <p:nvPr/>
            </p:nvSpPr>
            <p:spPr>
              <a:xfrm>
                <a:off x="1106456" y="2253700"/>
                <a:ext cx="658628" cy="2346494"/>
              </a:xfrm>
              <a:custGeom>
                <a:avLst/>
                <a:gdLst/>
                <a:ahLst/>
                <a:cxnLst/>
                <a:rect l="l" t="t" r="r" b="b"/>
                <a:pathLst>
                  <a:path w="9785" h="34861" extrusionOk="0">
                    <a:moveTo>
                      <a:pt x="0" y="0"/>
                    </a:moveTo>
                    <a:lnTo>
                      <a:pt x="0" y="34860"/>
                    </a:lnTo>
                    <a:lnTo>
                      <a:pt x="9784" y="34860"/>
                    </a:lnTo>
                    <a:lnTo>
                      <a:pt x="978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74"/>
              <p:cNvSpPr/>
              <p:nvPr/>
            </p:nvSpPr>
            <p:spPr>
              <a:xfrm>
                <a:off x="1164074" y="2999235"/>
                <a:ext cx="543326" cy="571462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8490" extrusionOk="0">
                    <a:moveTo>
                      <a:pt x="3734" y="1730"/>
                    </a:moveTo>
                    <a:lnTo>
                      <a:pt x="3734" y="2014"/>
                    </a:lnTo>
                    <a:lnTo>
                      <a:pt x="4339" y="2014"/>
                    </a:lnTo>
                    <a:lnTo>
                      <a:pt x="4339" y="1730"/>
                    </a:lnTo>
                    <a:close/>
                    <a:moveTo>
                      <a:pt x="3549" y="2742"/>
                    </a:moveTo>
                    <a:lnTo>
                      <a:pt x="3549" y="3088"/>
                    </a:lnTo>
                    <a:lnTo>
                      <a:pt x="4524" y="3088"/>
                    </a:lnTo>
                    <a:lnTo>
                      <a:pt x="4524" y="2742"/>
                    </a:lnTo>
                    <a:close/>
                    <a:moveTo>
                      <a:pt x="3549" y="3237"/>
                    </a:moveTo>
                    <a:lnTo>
                      <a:pt x="3549" y="3583"/>
                    </a:lnTo>
                    <a:lnTo>
                      <a:pt x="4524" y="3583"/>
                    </a:lnTo>
                    <a:lnTo>
                      <a:pt x="4524" y="3237"/>
                    </a:lnTo>
                    <a:close/>
                    <a:moveTo>
                      <a:pt x="3549" y="3730"/>
                    </a:moveTo>
                    <a:lnTo>
                      <a:pt x="3549" y="4076"/>
                    </a:lnTo>
                    <a:lnTo>
                      <a:pt x="4524" y="4076"/>
                    </a:lnTo>
                    <a:lnTo>
                      <a:pt x="4524" y="3730"/>
                    </a:lnTo>
                    <a:close/>
                    <a:moveTo>
                      <a:pt x="3549" y="4225"/>
                    </a:moveTo>
                    <a:lnTo>
                      <a:pt x="3549" y="4571"/>
                    </a:lnTo>
                    <a:lnTo>
                      <a:pt x="4524" y="4571"/>
                    </a:lnTo>
                    <a:lnTo>
                      <a:pt x="4524" y="4225"/>
                    </a:lnTo>
                    <a:close/>
                    <a:moveTo>
                      <a:pt x="4716" y="2335"/>
                    </a:moveTo>
                    <a:lnTo>
                      <a:pt x="4716" y="4681"/>
                    </a:lnTo>
                    <a:lnTo>
                      <a:pt x="3358" y="4681"/>
                    </a:lnTo>
                    <a:lnTo>
                      <a:pt x="3358" y="2335"/>
                    </a:lnTo>
                    <a:close/>
                    <a:moveTo>
                      <a:pt x="3184" y="2161"/>
                    </a:moveTo>
                    <a:lnTo>
                      <a:pt x="3184" y="4855"/>
                    </a:lnTo>
                    <a:lnTo>
                      <a:pt x="4890" y="4855"/>
                    </a:lnTo>
                    <a:lnTo>
                      <a:pt x="4890" y="2161"/>
                    </a:lnTo>
                    <a:close/>
                    <a:moveTo>
                      <a:pt x="7006" y="964"/>
                    </a:moveTo>
                    <a:cubicBezTo>
                      <a:pt x="7022" y="964"/>
                      <a:pt x="7034" y="977"/>
                      <a:pt x="7034" y="992"/>
                    </a:cubicBezTo>
                    <a:lnTo>
                      <a:pt x="7034" y="5505"/>
                    </a:lnTo>
                    <a:cubicBezTo>
                      <a:pt x="7034" y="5522"/>
                      <a:pt x="7022" y="5535"/>
                      <a:pt x="7006" y="5535"/>
                    </a:cubicBezTo>
                    <a:lnTo>
                      <a:pt x="1068" y="5535"/>
                    </a:lnTo>
                    <a:cubicBezTo>
                      <a:pt x="1053" y="5535"/>
                      <a:pt x="1038" y="5521"/>
                      <a:pt x="1038" y="5505"/>
                    </a:cubicBezTo>
                    <a:lnTo>
                      <a:pt x="1038" y="992"/>
                    </a:lnTo>
                    <a:cubicBezTo>
                      <a:pt x="1038" y="977"/>
                      <a:pt x="1053" y="964"/>
                      <a:pt x="1068" y="964"/>
                    </a:cubicBezTo>
                    <a:close/>
                    <a:moveTo>
                      <a:pt x="1683" y="6020"/>
                    </a:moveTo>
                    <a:lnTo>
                      <a:pt x="1683" y="6691"/>
                    </a:lnTo>
                    <a:lnTo>
                      <a:pt x="1038" y="6691"/>
                    </a:lnTo>
                    <a:lnTo>
                      <a:pt x="1038" y="6020"/>
                    </a:lnTo>
                    <a:close/>
                    <a:moveTo>
                      <a:pt x="2753" y="6020"/>
                    </a:moveTo>
                    <a:lnTo>
                      <a:pt x="2753" y="6691"/>
                    </a:lnTo>
                    <a:lnTo>
                      <a:pt x="2110" y="6691"/>
                    </a:lnTo>
                    <a:lnTo>
                      <a:pt x="2110" y="6020"/>
                    </a:lnTo>
                    <a:close/>
                    <a:moveTo>
                      <a:pt x="3823" y="6020"/>
                    </a:moveTo>
                    <a:lnTo>
                      <a:pt x="3823" y="6691"/>
                    </a:lnTo>
                    <a:lnTo>
                      <a:pt x="3180" y="6691"/>
                    </a:lnTo>
                    <a:lnTo>
                      <a:pt x="3180" y="6020"/>
                    </a:lnTo>
                    <a:close/>
                    <a:moveTo>
                      <a:pt x="4894" y="6020"/>
                    </a:moveTo>
                    <a:lnTo>
                      <a:pt x="4894" y="6691"/>
                    </a:lnTo>
                    <a:lnTo>
                      <a:pt x="4250" y="6691"/>
                    </a:lnTo>
                    <a:lnTo>
                      <a:pt x="4250" y="6020"/>
                    </a:lnTo>
                    <a:close/>
                    <a:moveTo>
                      <a:pt x="5964" y="6020"/>
                    </a:moveTo>
                    <a:lnTo>
                      <a:pt x="5964" y="6691"/>
                    </a:lnTo>
                    <a:lnTo>
                      <a:pt x="5320" y="6691"/>
                    </a:lnTo>
                    <a:lnTo>
                      <a:pt x="5320" y="6020"/>
                    </a:lnTo>
                    <a:close/>
                    <a:moveTo>
                      <a:pt x="7034" y="6020"/>
                    </a:moveTo>
                    <a:lnTo>
                      <a:pt x="7034" y="6691"/>
                    </a:lnTo>
                    <a:lnTo>
                      <a:pt x="6390" y="6691"/>
                    </a:lnTo>
                    <a:lnTo>
                      <a:pt x="6390" y="6020"/>
                    </a:lnTo>
                    <a:close/>
                    <a:moveTo>
                      <a:pt x="1683" y="7178"/>
                    </a:moveTo>
                    <a:lnTo>
                      <a:pt x="1683" y="7848"/>
                    </a:lnTo>
                    <a:lnTo>
                      <a:pt x="1038" y="7848"/>
                    </a:lnTo>
                    <a:lnTo>
                      <a:pt x="1038" y="7178"/>
                    </a:lnTo>
                    <a:close/>
                    <a:moveTo>
                      <a:pt x="2753" y="7178"/>
                    </a:moveTo>
                    <a:lnTo>
                      <a:pt x="2753" y="7848"/>
                    </a:lnTo>
                    <a:lnTo>
                      <a:pt x="2110" y="7848"/>
                    </a:lnTo>
                    <a:lnTo>
                      <a:pt x="2110" y="7178"/>
                    </a:lnTo>
                    <a:close/>
                    <a:moveTo>
                      <a:pt x="3823" y="7178"/>
                    </a:moveTo>
                    <a:lnTo>
                      <a:pt x="3823" y="7848"/>
                    </a:lnTo>
                    <a:lnTo>
                      <a:pt x="3180" y="7848"/>
                    </a:lnTo>
                    <a:lnTo>
                      <a:pt x="3180" y="7178"/>
                    </a:lnTo>
                    <a:close/>
                    <a:moveTo>
                      <a:pt x="4894" y="7178"/>
                    </a:moveTo>
                    <a:lnTo>
                      <a:pt x="4894" y="7848"/>
                    </a:lnTo>
                    <a:lnTo>
                      <a:pt x="4250" y="7848"/>
                    </a:lnTo>
                    <a:lnTo>
                      <a:pt x="4250" y="7178"/>
                    </a:lnTo>
                    <a:close/>
                    <a:moveTo>
                      <a:pt x="5964" y="7178"/>
                    </a:moveTo>
                    <a:lnTo>
                      <a:pt x="5964" y="7848"/>
                    </a:lnTo>
                    <a:lnTo>
                      <a:pt x="5320" y="7848"/>
                    </a:lnTo>
                    <a:lnTo>
                      <a:pt x="5320" y="7178"/>
                    </a:lnTo>
                    <a:close/>
                    <a:moveTo>
                      <a:pt x="7034" y="7178"/>
                    </a:moveTo>
                    <a:lnTo>
                      <a:pt x="7034" y="7848"/>
                    </a:lnTo>
                    <a:lnTo>
                      <a:pt x="6390" y="7848"/>
                    </a:lnTo>
                    <a:lnTo>
                      <a:pt x="6390" y="7178"/>
                    </a:lnTo>
                    <a:close/>
                    <a:moveTo>
                      <a:pt x="1" y="0"/>
                    </a:moveTo>
                    <a:lnTo>
                      <a:pt x="1" y="8489"/>
                    </a:lnTo>
                    <a:lnTo>
                      <a:pt x="8072" y="8489"/>
                    </a:lnTo>
                    <a:lnTo>
                      <a:pt x="80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74"/>
              <p:cNvSpPr/>
              <p:nvPr/>
            </p:nvSpPr>
            <p:spPr>
              <a:xfrm>
                <a:off x="1094811" y="2253700"/>
                <a:ext cx="434015" cy="2346494"/>
              </a:xfrm>
              <a:custGeom>
                <a:avLst/>
                <a:gdLst/>
                <a:ahLst/>
                <a:cxnLst/>
                <a:rect l="l" t="t" r="r" b="b"/>
                <a:pathLst>
                  <a:path w="6448" h="34861" extrusionOk="0">
                    <a:moveTo>
                      <a:pt x="4575" y="2618"/>
                    </a:moveTo>
                    <a:lnTo>
                      <a:pt x="3683" y="5900"/>
                    </a:lnTo>
                    <a:lnTo>
                      <a:pt x="4900" y="5900"/>
                    </a:lnTo>
                    <a:lnTo>
                      <a:pt x="4369" y="8844"/>
                    </a:lnTo>
                    <a:lnTo>
                      <a:pt x="6448" y="4840"/>
                    </a:lnTo>
                    <a:lnTo>
                      <a:pt x="5000" y="4840"/>
                    </a:lnTo>
                    <a:lnTo>
                      <a:pt x="6110" y="2618"/>
                    </a:lnTo>
                    <a:close/>
                    <a:moveTo>
                      <a:pt x="173" y="0"/>
                    </a:moveTo>
                    <a:cubicBezTo>
                      <a:pt x="135" y="1452"/>
                      <a:pt x="118" y="2905"/>
                      <a:pt x="89" y="4358"/>
                    </a:cubicBezTo>
                    <a:lnTo>
                      <a:pt x="41" y="8714"/>
                    </a:lnTo>
                    <a:cubicBezTo>
                      <a:pt x="12" y="11620"/>
                      <a:pt x="15" y="14525"/>
                      <a:pt x="1" y="17430"/>
                    </a:cubicBezTo>
                    <a:cubicBezTo>
                      <a:pt x="14" y="20334"/>
                      <a:pt x="12" y="23240"/>
                      <a:pt x="41" y="26145"/>
                    </a:cubicBezTo>
                    <a:lnTo>
                      <a:pt x="89" y="30503"/>
                    </a:lnTo>
                    <a:cubicBezTo>
                      <a:pt x="117" y="31954"/>
                      <a:pt x="134" y="33407"/>
                      <a:pt x="173" y="34860"/>
                    </a:cubicBezTo>
                    <a:cubicBezTo>
                      <a:pt x="213" y="33407"/>
                      <a:pt x="230" y="31954"/>
                      <a:pt x="260" y="30503"/>
                    </a:cubicBezTo>
                    <a:lnTo>
                      <a:pt x="308" y="26145"/>
                    </a:lnTo>
                    <a:cubicBezTo>
                      <a:pt x="335" y="23240"/>
                      <a:pt x="333" y="20334"/>
                      <a:pt x="347" y="17430"/>
                    </a:cubicBezTo>
                    <a:cubicBezTo>
                      <a:pt x="333" y="14525"/>
                      <a:pt x="336" y="11620"/>
                      <a:pt x="306" y="8714"/>
                    </a:cubicBezTo>
                    <a:lnTo>
                      <a:pt x="258" y="4358"/>
                    </a:lnTo>
                    <a:cubicBezTo>
                      <a:pt x="230" y="2905"/>
                      <a:pt x="213" y="1452"/>
                      <a:pt x="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74"/>
              <p:cNvSpPr/>
              <p:nvPr/>
            </p:nvSpPr>
            <p:spPr>
              <a:xfrm>
                <a:off x="1327640" y="3682104"/>
                <a:ext cx="1099509" cy="898319"/>
              </a:xfrm>
              <a:custGeom>
                <a:avLst/>
                <a:gdLst/>
                <a:ahLst/>
                <a:cxnLst/>
                <a:rect l="l" t="t" r="r" b="b"/>
                <a:pathLst>
                  <a:path w="16335" h="13346" extrusionOk="0">
                    <a:moveTo>
                      <a:pt x="1" y="1"/>
                    </a:moveTo>
                    <a:lnTo>
                      <a:pt x="1" y="2323"/>
                    </a:lnTo>
                    <a:lnTo>
                      <a:pt x="1171" y="2323"/>
                    </a:lnTo>
                    <a:lnTo>
                      <a:pt x="1171" y="9354"/>
                    </a:lnTo>
                    <a:cubicBezTo>
                      <a:pt x="1171" y="11555"/>
                      <a:pt x="2962" y="13345"/>
                      <a:pt x="5163" y="13345"/>
                    </a:cubicBezTo>
                    <a:cubicBezTo>
                      <a:pt x="7363" y="13345"/>
                      <a:pt x="9153" y="11555"/>
                      <a:pt x="9153" y="9354"/>
                    </a:cubicBezTo>
                    <a:lnTo>
                      <a:pt x="9153" y="2828"/>
                    </a:lnTo>
                    <a:cubicBezTo>
                      <a:pt x="9153" y="2149"/>
                      <a:pt x="9706" y="1597"/>
                      <a:pt x="10384" y="1597"/>
                    </a:cubicBezTo>
                    <a:lnTo>
                      <a:pt x="16335" y="1597"/>
                    </a:lnTo>
                    <a:lnTo>
                      <a:pt x="16335" y="727"/>
                    </a:lnTo>
                    <a:lnTo>
                      <a:pt x="10385" y="727"/>
                    </a:lnTo>
                    <a:cubicBezTo>
                      <a:pt x="9226" y="727"/>
                      <a:pt x="8285" y="1670"/>
                      <a:pt x="8285" y="2828"/>
                    </a:cubicBezTo>
                    <a:lnTo>
                      <a:pt x="8285" y="9354"/>
                    </a:lnTo>
                    <a:cubicBezTo>
                      <a:pt x="8285" y="11075"/>
                      <a:pt x="6884" y="12476"/>
                      <a:pt x="5163" y="12476"/>
                    </a:cubicBezTo>
                    <a:cubicBezTo>
                      <a:pt x="3441" y="12476"/>
                      <a:pt x="2040" y="11075"/>
                      <a:pt x="2040" y="9354"/>
                    </a:cubicBezTo>
                    <a:lnTo>
                      <a:pt x="2040" y="2323"/>
                    </a:lnTo>
                    <a:lnTo>
                      <a:pt x="3212" y="2323"/>
                    </a:lnTo>
                    <a:lnTo>
                      <a:pt x="32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74"/>
              <p:cNvSpPr/>
              <p:nvPr/>
            </p:nvSpPr>
            <p:spPr>
              <a:xfrm>
                <a:off x="2121170" y="3810197"/>
                <a:ext cx="3504562" cy="587616"/>
              </a:xfrm>
              <a:custGeom>
                <a:avLst/>
                <a:gdLst/>
                <a:ahLst/>
                <a:cxnLst/>
                <a:rect l="l" t="t" r="r" b="b"/>
                <a:pathLst>
                  <a:path w="52066" h="8730" extrusionOk="0">
                    <a:moveTo>
                      <a:pt x="6209" y="0"/>
                    </a:moveTo>
                    <a:lnTo>
                      <a:pt x="346" y="1647"/>
                    </a:lnTo>
                    <a:lnTo>
                      <a:pt x="0" y="7363"/>
                    </a:lnTo>
                    <a:lnTo>
                      <a:pt x="52065" y="8730"/>
                    </a:lnTo>
                    <a:lnTo>
                      <a:pt x="52065" y="8730"/>
                    </a:lnTo>
                    <a:lnTo>
                      <a:pt x="51603" y="5008"/>
                    </a:lnTo>
                    <a:lnTo>
                      <a:pt x="50455" y="2768"/>
                    </a:lnTo>
                    <a:lnTo>
                      <a:pt x="454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74"/>
              <p:cNvSpPr/>
              <p:nvPr/>
            </p:nvSpPr>
            <p:spPr>
              <a:xfrm>
                <a:off x="2006943" y="2909510"/>
                <a:ext cx="3620941" cy="1488291"/>
              </a:xfrm>
              <a:custGeom>
                <a:avLst/>
                <a:gdLst/>
                <a:ahLst/>
                <a:cxnLst/>
                <a:rect l="l" t="t" r="r" b="b"/>
                <a:pathLst>
                  <a:path w="53795" h="22111" extrusionOk="0">
                    <a:moveTo>
                      <a:pt x="21710" y="2597"/>
                    </a:moveTo>
                    <a:cubicBezTo>
                      <a:pt x="24367" y="2597"/>
                      <a:pt x="26988" y="2799"/>
                      <a:pt x="29121" y="3203"/>
                    </a:cubicBezTo>
                    <a:cubicBezTo>
                      <a:pt x="32778" y="3894"/>
                      <a:pt x="37670" y="5969"/>
                      <a:pt x="37670" y="5969"/>
                    </a:cubicBezTo>
                    <a:lnTo>
                      <a:pt x="37670" y="9822"/>
                    </a:lnTo>
                    <a:cubicBezTo>
                      <a:pt x="29775" y="8655"/>
                      <a:pt x="18850" y="7225"/>
                      <a:pt x="12725" y="7225"/>
                    </a:cubicBezTo>
                    <a:cubicBezTo>
                      <a:pt x="12303" y="7225"/>
                      <a:pt x="11904" y="7231"/>
                      <a:pt x="11531" y="7246"/>
                    </a:cubicBezTo>
                    <a:cubicBezTo>
                      <a:pt x="11531" y="7246"/>
                      <a:pt x="11877" y="3400"/>
                      <a:pt x="16126" y="2906"/>
                    </a:cubicBezTo>
                    <a:cubicBezTo>
                      <a:pt x="17896" y="2700"/>
                      <a:pt x="19812" y="2597"/>
                      <a:pt x="21710" y="2597"/>
                    </a:cubicBezTo>
                    <a:close/>
                    <a:moveTo>
                      <a:pt x="40822" y="6211"/>
                    </a:moveTo>
                    <a:cubicBezTo>
                      <a:pt x="45140" y="8502"/>
                      <a:pt x="47108" y="10680"/>
                      <a:pt x="47108" y="10680"/>
                    </a:cubicBezTo>
                    <a:lnTo>
                      <a:pt x="47108" y="11306"/>
                    </a:lnTo>
                    <a:cubicBezTo>
                      <a:pt x="47108" y="11306"/>
                      <a:pt x="44585" y="10878"/>
                      <a:pt x="40822" y="10299"/>
                    </a:cubicBezTo>
                    <a:lnTo>
                      <a:pt x="40822" y="6211"/>
                    </a:lnTo>
                    <a:close/>
                    <a:moveTo>
                      <a:pt x="19761" y="1"/>
                    </a:moveTo>
                    <a:cubicBezTo>
                      <a:pt x="12345" y="1"/>
                      <a:pt x="7248" y="1720"/>
                      <a:pt x="7248" y="1720"/>
                    </a:cubicBezTo>
                    <a:cubicBezTo>
                      <a:pt x="1516" y="6464"/>
                      <a:pt x="2768" y="13052"/>
                      <a:pt x="2768" y="13052"/>
                    </a:cubicBezTo>
                    <a:cubicBezTo>
                      <a:pt x="1" y="16280"/>
                      <a:pt x="1697" y="20744"/>
                      <a:pt x="1697" y="20744"/>
                    </a:cubicBezTo>
                    <a:lnTo>
                      <a:pt x="2065" y="20754"/>
                    </a:lnTo>
                    <a:cubicBezTo>
                      <a:pt x="2046" y="20579"/>
                      <a:pt x="2038" y="20402"/>
                      <a:pt x="2038" y="20224"/>
                    </a:cubicBezTo>
                    <a:cubicBezTo>
                      <a:pt x="2038" y="17331"/>
                      <a:pt x="4383" y="14986"/>
                      <a:pt x="7276" y="14986"/>
                    </a:cubicBezTo>
                    <a:cubicBezTo>
                      <a:pt x="10168" y="14986"/>
                      <a:pt x="12513" y="17331"/>
                      <a:pt x="12513" y="20224"/>
                    </a:cubicBezTo>
                    <a:cubicBezTo>
                      <a:pt x="12513" y="20497"/>
                      <a:pt x="12492" y="20765"/>
                      <a:pt x="12452" y="21027"/>
                    </a:cubicBezTo>
                    <a:lnTo>
                      <a:pt x="42944" y="21827"/>
                    </a:lnTo>
                    <a:cubicBezTo>
                      <a:pt x="42782" y="21322"/>
                      <a:pt x="42693" y="20784"/>
                      <a:pt x="42693" y="20224"/>
                    </a:cubicBezTo>
                    <a:cubicBezTo>
                      <a:pt x="42693" y="17331"/>
                      <a:pt x="45038" y="14986"/>
                      <a:pt x="47932" y="14986"/>
                    </a:cubicBezTo>
                    <a:cubicBezTo>
                      <a:pt x="50824" y="14986"/>
                      <a:pt x="53169" y="17331"/>
                      <a:pt x="53169" y="20224"/>
                    </a:cubicBezTo>
                    <a:cubicBezTo>
                      <a:pt x="53169" y="20880"/>
                      <a:pt x="53047" y="21507"/>
                      <a:pt x="52827" y="22087"/>
                    </a:cubicBezTo>
                    <a:lnTo>
                      <a:pt x="53762" y="22111"/>
                    </a:lnTo>
                    <a:cubicBezTo>
                      <a:pt x="53762" y="22111"/>
                      <a:pt x="53728" y="20859"/>
                      <a:pt x="53762" y="18652"/>
                    </a:cubicBezTo>
                    <a:cubicBezTo>
                      <a:pt x="53795" y="16446"/>
                      <a:pt x="53136" y="16478"/>
                      <a:pt x="51159" y="13777"/>
                    </a:cubicBezTo>
                    <a:cubicBezTo>
                      <a:pt x="49183" y="11076"/>
                      <a:pt x="48162" y="10153"/>
                      <a:pt x="48162" y="10153"/>
                    </a:cubicBezTo>
                    <a:cubicBezTo>
                      <a:pt x="38313" y="1975"/>
                      <a:pt x="27707" y="1"/>
                      <a:pt x="197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74"/>
              <p:cNvSpPr/>
              <p:nvPr/>
            </p:nvSpPr>
            <p:spPr>
              <a:xfrm>
                <a:off x="4769859" y="3604966"/>
                <a:ext cx="23626" cy="3769"/>
              </a:xfrm>
              <a:custGeom>
                <a:avLst/>
                <a:gdLst/>
                <a:ahLst/>
                <a:cxnLst/>
                <a:rect l="l" t="t" r="r" b="b"/>
                <a:pathLst>
                  <a:path w="351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19" y="19"/>
                      <a:pt x="235" y="37"/>
                      <a:pt x="350" y="56"/>
                    </a:cubicBezTo>
                    <a:cubicBezTo>
                      <a:pt x="236" y="37"/>
                      <a:pt x="119" y="19"/>
                      <a:pt x="1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74"/>
              <p:cNvSpPr/>
              <p:nvPr/>
            </p:nvSpPr>
            <p:spPr>
              <a:xfrm>
                <a:off x="5175273" y="3670055"/>
                <a:ext cx="2558" cy="538"/>
              </a:xfrm>
              <a:custGeom>
                <a:avLst/>
                <a:gdLst/>
                <a:ahLst/>
                <a:cxnLst/>
                <a:rect l="l" t="t" r="r" b="b"/>
                <a:pathLst>
                  <a:path w="38" h="8" extrusionOk="0">
                    <a:moveTo>
                      <a:pt x="38" y="7"/>
                    </a:moveTo>
                    <a:cubicBezTo>
                      <a:pt x="38" y="7"/>
                      <a:pt x="23" y="5"/>
                      <a:pt x="1" y="0"/>
                    </a:cubicBezTo>
                    <a:cubicBezTo>
                      <a:pt x="23" y="5"/>
                      <a:pt x="38" y="7"/>
                      <a:pt x="38" y="7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74"/>
              <p:cNvSpPr/>
              <p:nvPr/>
            </p:nvSpPr>
            <p:spPr>
              <a:xfrm>
                <a:off x="5176283" y="3626774"/>
                <a:ext cx="8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" y="6"/>
                      <a:pt x="8" y="10"/>
                      <a:pt x="13" y="13"/>
                    </a:cubicBezTo>
                    <a:cubicBezTo>
                      <a:pt x="8" y="9"/>
                      <a:pt x="6" y="6"/>
                      <a:pt x="0" y="0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74"/>
              <p:cNvSpPr/>
              <p:nvPr/>
            </p:nvSpPr>
            <p:spPr>
              <a:xfrm>
                <a:off x="4905490" y="3626169"/>
                <a:ext cx="45973" cy="7404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10" extrusionOk="0">
                    <a:moveTo>
                      <a:pt x="683" y="110"/>
                    </a:moveTo>
                    <a:cubicBezTo>
                      <a:pt x="464" y="74"/>
                      <a:pt x="236" y="39"/>
                      <a:pt x="0" y="1"/>
                    </a:cubicBezTo>
                    <a:cubicBezTo>
                      <a:pt x="236" y="39"/>
                      <a:pt x="464" y="74"/>
                      <a:pt x="683" y="110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74"/>
              <p:cNvSpPr/>
              <p:nvPr/>
            </p:nvSpPr>
            <p:spPr>
              <a:xfrm>
                <a:off x="4855344" y="3618293"/>
                <a:ext cx="21001" cy="336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50" extrusionOk="0">
                    <a:moveTo>
                      <a:pt x="311" y="50"/>
                    </a:moveTo>
                    <a:cubicBezTo>
                      <a:pt x="210" y="34"/>
                      <a:pt x="106" y="17"/>
                      <a:pt x="0" y="0"/>
                    </a:cubicBezTo>
                    <a:cubicBezTo>
                      <a:pt x="106" y="17"/>
                      <a:pt x="210" y="34"/>
                      <a:pt x="311" y="50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74"/>
              <p:cNvSpPr/>
              <p:nvPr/>
            </p:nvSpPr>
            <p:spPr>
              <a:xfrm>
                <a:off x="4880383" y="3622265"/>
                <a:ext cx="20799" cy="3298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" extrusionOk="0">
                    <a:moveTo>
                      <a:pt x="308" y="49"/>
                    </a:moveTo>
                    <a:cubicBezTo>
                      <a:pt x="206" y="33"/>
                      <a:pt x="105" y="16"/>
                      <a:pt x="0" y="1"/>
                    </a:cubicBezTo>
                    <a:cubicBezTo>
                      <a:pt x="105" y="16"/>
                      <a:pt x="206" y="33"/>
                      <a:pt x="308" y="49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74"/>
              <p:cNvSpPr/>
              <p:nvPr/>
            </p:nvSpPr>
            <p:spPr>
              <a:xfrm>
                <a:off x="5168138" y="3618361"/>
                <a:ext cx="3231" cy="3231"/>
              </a:xfrm>
              <a:custGeom>
                <a:avLst/>
                <a:gdLst/>
                <a:ahLst/>
                <a:cxnLst/>
                <a:rect l="l" t="t" r="r" b="b"/>
                <a:pathLst>
                  <a:path w="48" h="48" extrusionOk="0">
                    <a:moveTo>
                      <a:pt x="1" y="1"/>
                    </a:moveTo>
                    <a:cubicBezTo>
                      <a:pt x="18" y="18"/>
                      <a:pt x="33" y="33"/>
                      <a:pt x="47" y="48"/>
                    </a:cubicBezTo>
                    <a:cubicBezTo>
                      <a:pt x="33" y="33"/>
                      <a:pt x="18" y="18"/>
                      <a:pt x="1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74"/>
              <p:cNvSpPr/>
              <p:nvPr/>
            </p:nvSpPr>
            <p:spPr>
              <a:xfrm>
                <a:off x="4955031" y="3634111"/>
                <a:ext cx="18174" cy="296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44" extrusionOk="0">
                    <a:moveTo>
                      <a:pt x="269" y="44"/>
                    </a:moveTo>
                    <a:cubicBezTo>
                      <a:pt x="182" y="30"/>
                      <a:pt x="91" y="14"/>
                      <a:pt x="1" y="0"/>
                    </a:cubicBezTo>
                    <a:cubicBezTo>
                      <a:pt x="91" y="14"/>
                      <a:pt x="182" y="30"/>
                      <a:pt x="269" y="44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74"/>
              <p:cNvSpPr/>
              <p:nvPr/>
            </p:nvSpPr>
            <p:spPr>
              <a:xfrm>
                <a:off x="4754781" y="3327510"/>
                <a:ext cx="26587" cy="14472"/>
              </a:xfrm>
              <a:custGeom>
                <a:avLst/>
                <a:gdLst/>
                <a:ahLst/>
                <a:cxnLst/>
                <a:rect l="l" t="t" r="r" b="b"/>
                <a:pathLst>
                  <a:path w="395" h="215" extrusionOk="0">
                    <a:moveTo>
                      <a:pt x="0" y="1"/>
                    </a:moveTo>
                    <a:cubicBezTo>
                      <a:pt x="135" y="72"/>
                      <a:pt x="266" y="144"/>
                      <a:pt x="395" y="214"/>
                    </a:cubicBezTo>
                    <a:cubicBezTo>
                      <a:pt x="266" y="144"/>
                      <a:pt x="135" y="72"/>
                      <a:pt x="0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74"/>
              <p:cNvSpPr/>
              <p:nvPr/>
            </p:nvSpPr>
            <p:spPr>
              <a:xfrm>
                <a:off x="5174331" y="3624755"/>
                <a:ext cx="1683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1" y="1"/>
                    </a:moveTo>
                    <a:cubicBezTo>
                      <a:pt x="11" y="10"/>
                      <a:pt x="18" y="19"/>
                      <a:pt x="25" y="26"/>
                    </a:cubicBezTo>
                    <a:cubicBezTo>
                      <a:pt x="18" y="19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74"/>
              <p:cNvSpPr/>
              <p:nvPr/>
            </p:nvSpPr>
            <p:spPr>
              <a:xfrm>
                <a:off x="4781571" y="3341982"/>
                <a:ext cx="376869" cy="266750"/>
              </a:xfrm>
              <a:custGeom>
                <a:avLst/>
                <a:gdLst/>
                <a:ahLst/>
                <a:cxnLst/>
                <a:rect l="l" t="t" r="r" b="b"/>
                <a:pathLst>
                  <a:path w="5599" h="3963" extrusionOk="0">
                    <a:moveTo>
                      <a:pt x="1" y="1"/>
                    </a:moveTo>
                    <a:cubicBezTo>
                      <a:pt x="3128" y="1712"/>
                      <a:pt x="4940" y="3322"/>
                      <a:pt x="5598" y="3963"/>
                    </a:cubicBezTo>
                    <a:cubicBezTo>
                      <a:pt x="4940" y="3322"/>
                      <a:pt x="3126" y="1711"/>
                      <a:pt x="1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74"/>
              <p:cNvSpPr/>
              <p:nvPr/>
            </p:nvSpPr>
            <p:spPr>
              <a:xfrm>
                <a:off x="5163763" y="3613985"/>
                <a:ext cx="3971" cy="3971"/>
              </a:xfrm>
              <a:custGeom>
                <a:avLst/>
                <a:gdLst/>
                <a:ahLst/>
                <a:cxnLst/>
                <a:rect l="l" t="t" r="r" b="b"/>
                <a:pathLst>
                  <a:path w="59" h="59" extrusionOk="0">
                    <a:moveTo>
                      <a:pt x="59" y="59"/>
                    </a:moveTo>
                    <a:cubicBezTo>
                      <a:pt x="42" y="40"/>
                      <a:pt x="22" y="22"/>
                      <a:pt x="1" y="1"/>
                    </a:cubicBezTo>
                    <a:cubicBezTo>
                      <a:pt x="22" y="22"/>
                      <a:pt x="42" y="40"/>
                      <a:pt x="59" y="59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74"/>
              <p:cNvSpPr/>
              <p:nvPr/>
            </p:nvSpPr>
            <p:spPr>
              <a:xfrm>
                <a:off x="5158580" y="3608870"/>
                <a:ext cx="4981" cy="4914"/>
              </a:xfrm>
              <a:custGeom>
                <a:avLst/>
                <a:gdLst/>
                <a:ahLst/>
                <a:cxnLst/>
                <a:rect l="l" t="t" r="r" b="b"/>
                <a:pathLst>
                  <a:path w="74" h="73" extrusionOk="0">
                    <a:moveTo>
                      <a:pt x="0" y="1"/>
                    </a:moveTo>
                    <a:cubicBezTo>
                      <a:pt x="27" y="26"/>
                      <a:pt x="51" y="50"/>
                      <a:pt x="74" y="73"/>
                    </a:cubicBezTo>
                    <a:cubicBezTo>
                      <a:pt x="51" y="50"/>
                      <a:pt x="27" y="26"/>
                      <a:pt x="0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74"/>
              <p:cNvSpPr/>
              <p:nvPr/>
            </p:nvSpPr>
            <p:spPr>
              <a:xfrm>
                <a:off x="5171705" y="3621928"/>
                <a:ext cx="2356" cy="2423"/>
              </a:xfrm>
              <a:custGeom>
                <a:avLst/>
                <a:gdLst/>
                <a:ahLst/>
                <a:cxnLst/>
                <a:rect l="l" t="t" r="r" b="b"/>
                <a:pathLst>
                  <a:path w="35" h="36" extrusionOk="0">
                    <a:moveTo>
                      <a:pt x="0" y="0"/>
                    </a:moveTo>
                    <a:cubicBezTo>
                      <a:pt x="13" y="14"/>
                      <a:pt x="24" y="26"/>
                      <a:pt x="34" y="35"/>
                    </a:cubicBezTo>
                    <a:cubicBezTo>
                      <a:pt x="24" y="26"/>
                      <a:pt x="13" y="14"/>
                      <a:pt x="0" y="0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74"/>
              <p:cNvSpPr/>
              <p:nvPr/>
            </p:nvSpPr>
            <p:spPr>
              <a:xfrm>
                <a:off x="5141550" y="3664401"/>
                <a:ext cx="7943" cy="1414"/>
              </a:xfrm>
              <a:custGeom>
                <a:avLst/>
                <a:gdLst/>
                <a:ahLst/>
                <a:cxnLst/>
                <a:rect l="l" t="t" r="r" b="b"/>
                <a:pathLst>
                  <a:path w="118" h="21" extrusionOk="0">
                    <a:moveTo>
                      <a:pt x="117" y="21"/>
                    </a:moveTo>
                    <a:cubicBezTo>
                      <a:pt x="81" y="15"/>
                      <a:pt x="42" y="8"/>
                      <a:pt x="0" y="1"/>
                    </a:cubicBezTo>
                    <a:cubicBezTo>
                      <a:pt x="42" y="8"/>
                      <a:pt x="81" y="15"/>
                      <a:pt x="117" y="2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74"/>
              <p:cNvSpPr/>
              <p:nvPr/>
            </p:nvSpPr>
            <p:spPr>
              <a:xfrm>
                <a:off x="5152387" y="3666219"/>
                <a:ext cx="3567" cy="673"/>
              </a:xfrm>
              <a:custGeom>
                <a:avLst/>
                <a:gdLst/>
                <a:ahLst/>
                <a:cxnLst/>
                <a:rect l="l" t="t" r="r" b="b"/>
                <a:pathLst>
                  <a:path w="53" h="10" extrusionOk="0">
                    <a:moveTo>
                      <a:pt x="53" y="9"/>
                    </a:moveTo>
                    <a:cubicBezTo>
                      <a:pt x="36" y="6"/>
                      <a:pt x="19" y="4"/>
                      <a:pt x="0" y="1"/>
                    </a:cubicBezTo>
                    <a:cubicBezTo>
                      <a:pt x="19" y="4"/>
                      <a:pt x="36" y="6"/>
                      <a:pt x="53" y="9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74"/>
              <p:cNvSpPr/>
              <p:nvPr/>
            </p:nvSpPr>
            <p:spPr>
              <a:xfrm>
                <a:off x="4977513" y="3637679"/>
                <a:ext cx="18981" cy="316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47" extrusionOk="0">
                    <a:moveTo>
                      <a:pt x="282" y="46"/>
                    </a:moveTo>
                    <a:cubicBezTo>
                      <a:pt x="190" y="30"/>
                      <a:pt x="96" y="16"/>
                      <a:pt x="0" y="1"/>
                    </a:cubicBezTo>
                    <a:cubicBezTo>
                      <a:pt x="96" y="16"/>
                      <a:pt x="190" y="30"/>
                      <a:pt x="282" y="46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74"/>
              <p:cNvSpPr/>
              <p:nvPr/>
            </p:nvSpPr>
            <p:spPr>
              <a:xfrm>
                <a:off x="5167869" y="3668776"/>
                <a:ext cx="2625" cy="606"/>
              </a:xfrm>
              <a:custGeom>
                <a:avLst/>
                <a:gdLst/>
                <a:ahLst/>
                <a:cxnLst/>
                <a:rect l="l" t="t" r="r" b="b"/>
                <a:pathLst>
                  <a:path w="39" h="9" extrusionOk="0">
                    <a:moveTo>
                      <a:pt x="39" y="8"/>
                    </a:moveTo>
                    <a:cubicBezTo>
                      <a:pt x="27" y="7"/>
                      <a:pt x="13" y="4"/>
                      <a:pt x="1" y="1"/>
                    </a:cubicBezTo>
                    <a:cubicBezTo>
                      <a:pt x="13" y="4"/>
                      <a:pt x="27" y="7"/>
                      <a:pt x="39" y="8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74"/>
              <p:cNvSpPr/>
              <p:nvPr/>
            </p:nvSpPr>
            <p:spPr>
              <a:xfrm>
                <a:off x="5172984" y="3669651"/>
                <a:ext cx="53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" h="3" extrusionOk="0">
                    <a:moveTo>
                      <a:pt x="8" y="2"/>
                    </a:moveTo>
                    <a:cubicBezTo>
                      <a:pt x="5" y="2"/>
                      <a:pt x="2" y="2"/>
                      <a:pt x="1" y="1"/>
                    </a:cubicBezTo>
                    <a:cubicBezTo>
                      <a:pt x="2" y="2"/>
                      <a:pt x="5" y="2"/>
                      <a:pt x="8" y="2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74"/>
              <p:cNvSpPr/>
              <p:nvPr/>
            </p:nvSpPr>
            <p:spPr>
              <a:xfrm>
                <a:off x="5119472" y="3660834"/>
                <a:ext cx="9558" cy="1548"/>
              </a:xfrm>
              <a:custGeom>
                <a:avLst/>
                <a:gdLst/>
                <a:ahLst/>
                <a:cxnLst/>
                <a:rect l="l" t="t" r="r" b="b"/>
                <a:pathLst>
                  <a:path w="142" h="23" extrusionOk="0">
                    <a:moveTo>
                      <a:pt x="141" y="23"/>
                    </a:moveTo>
                    <a:cubicBezTo>
                      <a:pt x="96" y="16"/>
                      <a:pt x="50" y="7"/>
                      <a:pt x="0" y="0"/>
                    </a:cubicBezTo>
                    <a:cubicBezTo>
                      <a:pt x="50" y="7"/>
                      <a:pt x="96" y="16"/>
                      <a:pt x="141" y="23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74"/>
              <p:cNvSpPr/>
              <p:nvPr/>
            </p:nvSpPr>
            <p:spPr>
              <a:xfrm>
                <a:off x="5160465" y="3667565"/>
                <a:ext cx="67" cy="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74"/>
              <p:cNvSpPr/>
              <p:nvPr/>
            </p:nvSpPr>
            <p:spPr>
              <a:xfrm>
                <a:off x="5130107" y="3662516"/>
                <a:ext cx="10635" cy="1885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8" extrusionOk="0">
                    <a:moveTo>
                      <a:pt x="157" y="28"/>
                    </a:moveTo>
                    <a:cubicBezTo>
                      <a:pt x="108" y="19"/>
                      <a:pt x="56" y="11"/>
                      <a:pt x="0" y="1"/>
                    </a:cubicBezTo>
                    <a:cubicBezTo>
                      <a:pt x="56" y="11"/>
                      <a:pt x="108" y="19"/>
                      <a:pt x="157" y="28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74"/>
              <p:cNvSpPr/>
              <p:nvPr/>
            </p:nvSpPr>
            <p:spPr>
              <a:xfrm>
                <a:off x="5019717" y="3644477"/>
                <a:ext cx="16828" cy="2827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2" extrusionOk="0">
                    <a:moveTo>
                      <a:pt x="250" y="41"/>
                    </a:moveTo>
                    <a:cubicBezTo>
                      <a:pt x="169" y="28"/>
                      <a:pt x="86" y="14"/>
                      <a:pt x="1" y="0"/>
                    </a:cubicBezTo>
                    <a:cubicBezTo>
                      <a:pt x="86" y="14"/>
                      <a:pt x="169" y="28"/>
                      <a:pt x="250" y="4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74"/>
              <p:cNvSpPr/>
              <p:nvPr/>
            </p:nvSpPr>
            <p:spPr>
              <a:xfrm>
                <a:off x="4997572" y="3640910"/>
                <a:ext cx="19856" cy="323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8" extrusionOk="0">
                    <a:moveTo>
                      <a:pt x="294" y="47"/>
                    </a:moveTo>
                    <a:cubicBezTo>
                      <a:pt x="200" y="32"/>
                      <a:pt x="101" y="16"/>
                      <a:pt x="0" y="1"/>
                    </a:cubicBezTo>
                    <a:cubicBezTo>
                      <a:pt x="101" y="16"/>
                      <a:pt x="200" y="32"/>
                      <a:pt x="294" y="47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74"/>
              <p:cNvSpPr/>
              <p:nvPr/>
            </p:nvSpPr>
            <p:spPr>
              <a:xfrm>
                <a:off x="5039507" y="3647708"/>
                <a:ext cx="14741" cy="2423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6" extrusionOk="0">
                    <a:moveTo>
                      <a:pt x="219" y="36"/>
                    </a:moveTo>
                    <a:cubicBezTo>
                      <a:pt x="148" y="24"/>
                      <a:pt x="74" y="13"/>
                      <a:pt x="1" y="0"/>
                    </a:cubicBezTo>
                    <a:cubicBezTo>
                      <a:pt x="74" y="13"/>
                      <a:pt x="148" y="24"/>
                      <a:pt x="219" y="36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74"/>
              <p:cNvSpPr/>
              <p:nvPr/>
            </p:nvSpPr>
            <p:spPr>
              <a:xfrm>
                <a:off x="5105673" y="3658545"/>
                <a:ext cx="9154" cy="154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3" extrusionOk="0">
                    <a:moveTo>
                      <a:pt x="136" y="23"/>
                    </a:moveTo>
                    <a:cubicBezTo>
                      <a:pt x="92" y="14"/>
                      <a:pt x="47" y="7"/>
                      <a:pt x="0" y="0"/>
                    </a:cubicBezTo>
                    <a:cubicBezTo>
                      <a:pt x="47" y="7"/>
                      <a:pt x="92" y="14"/>
                      <a:pt x="136" y="23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74"/>
              <p:cNvSpPr/>
              <p:nvPr/>
            </p:nvSpPr>
            <p:spPr>
              <a:xfrm>
                <a:off x="5091538" y="3656189"/>
                <a:ext cx="11779" cy="1952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9" extrusionOk="0">
                    <a:moveTo>
                      <a:pt x="175" y="28"/>
                    </a:moveTo>
                    <a:cubicBezTo>
                      <a:pt x="118" y="20"/>
                      <a:pt x="60" y="10"/>
                      <a:pt x="1" y="0"/>
                    </a:cubicBezTo>
                    <a:cubicBezTo>
                      <a:pt x="60" y="10"/>
                      <a:pt x="118" y="20"/>
                      <a:pt x="175" y="28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74"/>
              <p:cNvSpPr/>
              <p:nvPr/>
            </p:nvSpPr>
            <p:spPr>
              <a:xfrm>
                <a:off x="5057209" y="3650535"/>
                <a:ext cx="13664" cy="2356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5" extrusionOk="0">
                    <a:moveTo>
                      <a:pt x="203" y="35"/>
                    </a:moveTo>
                    <a:cubicBezTo>
                      <a:pt x="138" y="23"/>
                      <a:pt x="70" y="12"/>
                      <a:pt x="1" y="1"/>
                    </a:cubicBezTo>
                    <a:cubicBezTo>
                      <a:pt x="70" y="12"/>
                      <a:pt x="138" y="23"/>
                      <a:pt x="203" y="35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74"/>
              <p:cNvSpPr/>
              <p:nvPr/>
            </p:nvSpPr>
            <p:spPr>
              <a:xfrm>
                <a:off x="5073903" y="3653295"/>
                <a:ext cx="14674" cy="2423"/>
              </a:xfrm>
              <a:custGeom>
                <a:avLst/>
                <a:gdLst/>
                <a:ahLst/>
                <a:cxnLst/>
                <a:rect l="l" t="t" r="r" b="b"/>
                <a:pathLst>
                  <a:path w="218" h="36" extrusionOk="0">
                    <a:moveTo>
                      <a:pt x="218" y="36"/>
                    </a:moveTo>
                    <a:cubicBezTo>
                      <a:pt x="149" y="25"/>
                      <a:pt x="75" y="13"/>
                      <a:pt x="0" y="1"/>
                    </a:cubicBezTo>
                    <a:cubicBezTo>
                      <a:pt x="75" y="13"/>
                      <a:pt x="149" y="25"/>
                      <a:pt x="218" y="36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74"/>
              <p:cNvSpPr/>
              <p:nvPr/>
            </p:nvSpPr>
            <p:spPr>
              <a:xfrm>
                <a:off x="5270787" y="3615130"/>
                <a:ext cx="341935" cy="444179"/>
              </a:xfrm>
              <a:custGeom>
                <a:avLst/>
                <a:gdLst/>
                <a:ahLst/>
                <a:cxnLst/>
                <a:rect l="l" t="t" r="r" b="b"/>
                <a:pathLst>
                  <a:path w="5080" h="659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46" y="469"/>
                      <a:pt x="1341" y="1478"/>
                      <a:pt x="2670" y="3294"/>
                    </a:cubicBezTo>
                    <a:cubicBezTo>
                      <a:pt x="4027" y="5147"/>
                      <a:pt x="4762" y="5714"/>
                      <a:pt x="5080" y="6599"/>
                    </a:cubicBezTo>
                    <a:cubicBezTo>
                      <a:pt x="4524" y="18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74"/>
              <p:cNvSpPr/>
              <p:nvPr/>
            </p:nvSpPr>
            <p:spPr>
              <a:xfrm>
                <a:off x="4915452" y="4026466"/>
                <a:ext cx="629820" cy="573818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8525" extrusionOk="0">
                    <a:moveTo>
                      <a:pt x="4678" y="1"/>
                    </a:moveTo>
                    <a:cubicBezTo>
                      <a:pt x="3588" y="1"/>
                      <a:pt x="2497" y="416"/>
                      <a:pt x="1664" y="1248"/>
                    </a:cubicBezTo>
                    <a:cubicBezTo>
                      <a:pt x="1" y="2913"/>
                      <a:pt x="1" y="5612"/>
                      <a:pt x="1664" y="7275"/>
                    </a:cubicBezTo>
                    <a:cubicBezTo>
                      <a:pt x="2497" y="8108"/>
                      <a:pt x="3588" y="8524"/>
                      <a:pt x="4678" y="8524"/>
                    </a:cubicBezTo>
                    <a:cubicBezTo>
                      <a:pt x="5769" y="8524"/>
                      <a:pt x="6860" y="8108"/>
                      <a:pt x="7691" y="7275"/>
                    </a:cubicBezTo>
                    <a:cubicBezTo>
                      <a:pt x="9356" y="5612"/>
                      <a:pt x="9356" y="2913"/>
                      <a:pt x="7691" y="1248"/>
                    </a:cubicBezTo>
                    <a:cubicBezTo>
                      <a:pt x="6860" y="416"/>
                      <a:pt x="5769" y="1"/>
                      <a:pt x="46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74"/>
              <p:cNvSpPr/>
              <p:nvPr/>
            </p:nvSpPr>
            <p:spPr>
              <a:xfrm>
                <a:off x="5015342" y="4098152"/>
                <a:ext cx="430313" cy="430246"/>
              </a:xfrm>
              <a:custGeom>
                <a:avLst/>
                <a:gdLst/>
                <a:ahLst/>
                <a:cxnLst/>
                <a:rect l="l" t="t" r="r" b="b"/>
                <a:pathLst>
                  <a:path w="6393" h="6392" extrusionOk="0">
                    <a:moveTo>
                      <a:pt x="2703" y="214"/>
                    </a:moveTo>
                    <a:lnTo>
                      <a:pt x="2703" y="1977"/>
                    </a:lnTo>
                    <a:lnTo>
                      <a:pt x="1455" y="729"/>
                    </a:lnTo>
                    <a:cubicBezTo>
                      <a:pt x="1820" y="470"/>
                      <a:pt x="2244" y="291"/>
                      <a:pt x="2703" y="214"/>
                    </a:cubicBezTo>
                    <a:close/>
                    <a:moveTo>
                      <a:pt x="3691" y="214"/>
                    </a:moveTo>
                    <a:cubicBezTo>
                      <a:pt x="4151" y="291"/>
                      <a:pt x="4575" y="470"/>
                      <a:pt x="4939" y="729"/>
                    </a:cubicBezTo>
                    <a:lnTo>
                      <a:pt x="3691" y="1977"/>
                    </a:lnTo>
                    <a:lnTo>
                      <a:pt x="3691" y="214"/>
                    </a:lnTo>
                    <a:close/>
                    <a:moveTo>
                      <a:pt x="751" y="1423"/>
                    </a:moveTo>
                    <a:lnTo>
                      <a:pt x="2005" y="2675"/>
                    </a:lnTo>
                    <a:lnTo>
                      <a:pt x="220" y="2675"/>
                    </a:lnTo>
                    <a:cubicBezTo>
                      <a:pt x="300" y="2213"/>
                      <a:pt x="487" y="1788"/>
                      <a:pt x="751" y="1423"/>
                    </a:cubicBezTo>
                    <a:close/>
                    <a:moveTo>
                      <a:pt x="5642" y="1423"/>
                    </a:moveTo>
                    <a:cubicBezTo>
                      <a:pt x="5908" y="1788"/>
                      <a:pt x="6093" y="2213"/>
                      <a:pt x="6173" y="2675"/>
                    </a:cubicBezTo>
                    <a:lnTo>
                      <a:pt x="4390" y="2675"/>
                    </a:lnTo>
                    <a:lnTo>
                      <a:pt x="5642" y="1423"/>
                    </a:lnTo>
                    <a:close/>
                    <a:moveTo>
                      <a:pt x="3197" y="2812"/>
                    </a:moveTo>
                    <a:cubicBezTo>
                      <a:pt x="2985" y="2812"/>
                      <a:pt x="2814" y="2985"/>
                      <a:pt x="2814" y="3197"/>
                    </a:cubicBezTo>
                    <a:cubicBezTo>
                      <a:pt x="2814" y="3407"/>
                      <a:pt x="2985" y="3580"/>
                      <a:pt x="3197" y="3580"/>
                    </a:cubicBezTo>
                    <a:cubicBezTo>
                      <a:pt x="3409" y="3580"/>
                      <a:pt x="3581" y="3407"/>
                      <a:pt x="3581" y="3197"/>
                    </a:cubicBezTo>
                    <a:cubicBezTo>
                      <a:pt x="3581" y="2985"/>
                      <a:pt x="3409" y="2812"/>
                      <a:pt x="3197" y="2812"/>
                    </a:cubicBezTo>
                    <a:close/>
                    <a:moveTo>
                      <a:pt x="3197" y="2258"/>
                    </a:moveTo>
                    <a:cubicBezTo>
                      <a:pt x="3714" y="2258"/>
                      <a:pt x="4135" y="2678"/>
                      <a:pt x="4135" y="3197"/>
                    </a:cubicBezTo>
                    <a:cubicBezTo>
                      <a:pt x="4135" y="3714"/>
                      <a:pt x="3714" y="4134"/>
                      <a:pt x="3197" y="4134"/>
                    </a:cubicBezTo>
                    <a:cubicBezTo>
                      <a:pt x="2679" y="4134"/>
                      <a:pt x="2258" y="3714"/>
                      <a:pt x="2258" y="3197"/>
                    </a:cubicBezTo>
                    <a:cubicBezTo>
                      <a:pt x="2258" y="2678"/>
                      <a:pt x="2679" y="2258"/>
                      <a:pt x="3197" y="2258"/>
                    </a:cubicBezTo>
                    <a:close/>
                    <a:moveTo>
                      <a:pt x="2004" y="3663"/>
                    </a:moveTo>
                    <a:lnTo>
                      <a:pt x="729" y="4938"/>
                    </a:lnTo>
                    <a:cubicBezTo>
                      <a:pt x="466" y="4566"/>
                      <a:pt x="285" y="4132"/>
                      <a:pt x="211" y="3663"/>
                    </a:cubicBezTo>
                    <a:close/>
                    <a:moveTo>
                      <a:pt x="6183" y="3663"/>
                    </a:moveTo>
                    <a:cubicBezTo>
                      <a:pt x="6110" y="4132"/>
                      <a:pt x="5929" y="4566"/>
                      <a:pt x="5665" y="4938"/>
                    </a:cubicBezTo>
                    <a:lnTo>
                      <a:pt x="4390" y="3663"/>
                    </a:lnTo>
                    <a:close/>
                    <a:moveTo>
                      <a:pt x="2703" y="4363"/>
                    </a:moveTo>
                    <a:lnTo>
                      <a:pt x="2703" y="6178"/>
                    </a:lnTo>
                    <a:cubicBezTo>
                      <a:pt x="2231" y="6100"/>
                      <a:pt x="1796" y="5912"/>
                      <a:pt x="1424" y="5642"/>
                    </a:cubicBezTo>
                    <a:lnTo>
                      <a:pt x="2703" y="4363"/>
                    </a:lnTo>
                    <a:close/>
                    <a:moveTo>
                      <a:pt x="3691" y="4363"/>
                    </a:moveTo>
                    <a:lnTo>
                      <a:pt x="4971" y="5642"/>
                    </a:lnTo>
                    <a:cubicBezTo>
                      <a:pt x="4599" y="5912"/>
                      <a:pt x="4163" y="6100"/>
                      <a:pt x="3691" y="6178"/>
                    </a:cubicBezTo>
                    <a:lnTo>
                      <a:pt x="3691" y="4363"/>
                    </a:lnTo>
                    <a:close/>
                    <a:moveTo>
                      <a:pt x="3197" y="1"/>
                    </a:moveTo>
                    <a:cubicBezTo>
                      <a:pt x="1435" y="1"/>
                      <a:pt x="1" y="1434"/>
                      <a:pt x="1" y="3197"/>
                    </a:cubicBezTo>
                    <a:cubicBezTo>
                      <a:pt x="1" y="4958"/>
                      <a:pt x="1435" y="6391"/>
                      <a:pt x="3197" y="6391"/>
                    </a:cubicBezTo>
                    <a:cubicBezTo>
                      <a:pt x="4959" y="6391"/>
                      <a:pt x="6393" y="4958"/>
                      <a:pt x="6393" y="3197"/>
                    </a:cubicBezTo>
                    <a:cubicBezTo>
                      <a:pt x="6393" y="1434"/>
                      <a:pt x="4959" y="1"/>
                      <a:pt x="319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74"/>
              <p:cNvSpPr/>
              <p:nvPr/>
            </p:nvSpPr>
            <p:spPr>
              <a:xfrm>
                <a:off x="2177442" y="4026399"/>
                <a:ext cx="629820" cy="573818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8525" extrusionOk="0">
                    <a:moveTo>
                      <a:pt x="4679" y="0"/>
                    </a:moveTo>
                    <a:cubicBezTo>
                      <a:pt x="3588" y="0"/>
                      <a:pt x="2498" y="417"/>
                      <a:pt x="1666" y="1249"/>
                    </a:cubicBezTo>
                    <a:cubicBezTo>
                      <a:pt x="1" y="2913"/>
                      <a:pt x="1" y="5611"/>
                      <a:pt x="1666" y="7276"/>
                    </a:cubicBezTo>
                    <a:cubicBezTo>
                      <a:pt x="2498" y="8108"/>
                      <a:pt x="3588" y="8524"/>
                      <a:pt x="4679" y="8524"/>
                    </a:cubicBezTo>
                    <a:cubicBezTo>
                      <a:pt x="5770" y="8524"/>
                      <a:pt x="6860" y="8108"/>
                      <a:pt x="7693" y="7276"/>
                    </a:cubicBezTo>
                    <a:cubicBezTo>
                      <a:pt x="9357" y="5611"/>
                      <a:pt x="9357" y="2913"/>
                      <a:pt x="7693" y="1249"/>
                    </a:cubicBezTo>
                    <a:cubicBezTo>
                      <a:pt x="6860" y="417"/>
                      <a:pt x="5770" y="0"/>
                      <a:pt x="46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74"/>
              <p:cNvSpPr/>
              <p:nvPr/>
            </p:nvSpPr>
            <p:spPr>
              <a:xfrm>
                <a:off x="2277331" y="4098152"/>
                <a:ext cx="430313" cy="430246"/>
              </a:xfrm>
              <a:custGeom>
                <a:avLst/>
                <a:gdLst/>
                <a:ahLst/>
                <a:cxnLst/>
                <a:rect l="l" t="t" r="r" b="b"/>
                <a:pathLst>
                  <a:path w="6393" h="6392" extrusionOk="0">
                    <a:moveTo>
                      <a:pt x="2704" y="214"/>
                    </a:moveTo>
                    <a:lnTo>
                      <a:pt x="2704" y="1977"/>
                    </a:lnTo>
                    <a:lnTo>
                      <a:pt x="1455" y="729"/>
                    </a:lnTo>
                    <a:cubicBezTo>
                      <a:pt x="1820" y="470"/>
                      <a:pt x="2244" y="291"/>
                      <a:pt x="2704" y="214"/>
                    </a:cubicBezTo>
                    <a:close/>
                    <a:moveTo>
                      <a:pt x="3692" y="214"/>
                    </a:moveTo>
                    <a:cubicBezTo>
                      <a:pt x="4151" y="291"/>
                      <a:pt x="4575" y="470"/>
                      <a:pt x="4940" y="729"/>
                    </a:cubicBezTo>
                    <a:lnTo>
                      <a:pt x="3692" y="1977"/>
                    </a:lnTo>
                    <a:lnTo>
                      <a:pt x="3692" y="214"/>
                    </a:lnTo>
                    <a:close/>
                    <a:moveTo>
                      <a:pt x="752" y="1423"/>
                    </a:moveTo>
                    <a:lnTo>
                      <a:pt x="2005" y="2675"/>
                    </a:lnTo>
                    <a:lnTo>
                      <a:pt x="220" y="2675"/>
                    </a:lnTo>
                    <a:cubicBezTo>
                      <a:pt x="301" y="2213"/>
                      <a:pt x="487" y="1788"/>
                      <a:pt x="752" y="1423"/>
                    </a:cubicBezTo>
                    <a:close/>
                    <a:moveTo>
                      <a:pt x="5642" y="1423"/>
                    </a:moveTo>
                    <a:cubicBezTo>
                      <a:pt x="5908" y="1788"/>
                      <a:pt x="6094" y="2213"/>
                      <a:pt x="6175" y="2675"/>
                    </a:cubicBezTo>
                    <a:lnTo>
                      <a:pt x="4390" y="2675"/>
                    </a:lnTo>
                    <a:lnTo>
                      <a:pt x="5642" y="1423"/>
                    </a:lnTo>
                    <a:close/>
                    <a:moveTo>
                      <a:pt x="3197" y="2812"/>
                    </a:moveTo>
                    <a:cubicBezTo>
                      <a:pt x="2986" y="2812"/>
                      <a:pt x="2814" y="2985"/>
                      <a:pt x="2814" y="3197"/>
                    </a:cubicBezTo>
                    <a:cubicBezTo>
                      <a:pt x="2814" y="3407"/>
                      <a:pt x="2986" y="3580"/>
                      <a:pt x="3197" y="3580"/>
                    </a:cubicBezTo>
                    <a:cubicBezTo>
                      <a:pt x="3409" y="3580"/>
                      <a:pt x="3581" y="3407"/>
                      <a:pt x="3581" y="3197"/>
                    </a:cubicBezTo>
                    <a:cubicBezTo>
                      <a:pt x="3581" y="2985"/>
                      <a:pt x="3409" y="2812"/>
                      <a:pt x="3197" y="2812"/>
                    </a:cubicBezTo>
                    <a:close/>
                    <a:moveTo>
                      <a:pt x="3197" y="2258"/>
                    </a:moveTo>
                    <a:cubicBezTo>
                      <a:pt x="3716" y="2258"/>
                      <a:pt x="4135" y="2678"/>
                      <a:pt x="4135" y="3197"/>
                    </a:cubicBezTo>
                    <a:cubicBezTo>
                      <a:pt x="4135" y="3714"/>
                      <a:pt x="3716" y="4134"/>
                      <a:pt x="3197" y="4134"/>
                    </a:cubicBezTo>
                    <a:cubicBezTo>
                      <a:pt x="2679" y="4134"/>
                      <a:pt x="2258" y="3714"/>
                      <a:pt x="2258" y="3197"/>
                    </a:cubicBezTo>
                    <a:cubicBezTo>
                      <a:pt x="2258" y="2678"/>
                      <a:pt x="2679" y="2258"/>
                      <a:pt x="3197" y="2258"/>
                    </a:cubicBezTo>
                    <a:close/>
                    <a:moveTo>
                      <a:pt x="2005" y="3663"/>
                    </a:moveTo>
                    <a:lnTo>
                      <a:pt x="730" y="4938"/>
                    </a:lnTo>
                    <a:cubicBezTo>
                      <a:pt x="466" y="4566"/>
                      <a:pt x="285" y="4132"/>
                      <a:pt x="212" y="3663"/>
                    </a:cubicBezTo>
                    <a:close/>
                    <a:moveTo>
                      <a:pt x="6183" y="3663"/>
                    </a:moveTo>
                    <a:cubicBezTo>
                      <a:pt x="6110" y="4132"/>
                      <a:pt x="5929" y="4566"/>
                      <a:pt x="5665" y="4938"/>
                    </a:cubicBezTo>
                    <a:lnTo>
                      <a:pt x="4390" y="3663"/>
                    </a:lnTo>
                    <a:close/>
                    <a:moveTo>
                      <a:pt x="2704" y="4363"/>
                    </a:moveTo>
                    <a:lnTo>
                      <a:pt x="2704" y="6178"/>
                    </a:lnTo>
                    <a:cubicBezTo>
                      <a:pt x="2231" y="6100"/>
                      <a:pt x="1796" y="5912"/>
                      <a:pt x="1424" y="5642"/>
                    </a:cubicBezTo>
                    <a:lnTo>
                      <a:pt x="2704" y="4363"/>
                    </a:lnTo>
                    <a:close/>
                    <a:moveTo>
                      <a:pt x="3692" y="4363"/>
                    </a:moveTo>
                    <a:lnTo>
                      <a:pt x="4971" y="5642"/>
                    </a:lnTo>
                    <a:cubicBezTo>
                      <a:pt x="4599" y="5912"/>
                      <a:pt x="4164" y="6100"/>
                      <a:pt x="3692" y="6178"/>
                    </a:cubicBezTo>
                    <a:lnTo>
                      <a:pt x="3692" y="4363"/>
                    </a:lnTo>
                    <a:close/>
                    <a:moveTo>
                      <a:pt x="3197" y="1"/>
                    </a:moveTo>
                    <a:cubicBezTo>
                      <a:pt x="1436" y="1"/>
                      <a:pt x="1" y="1434"/>
                      <a:pt x="1" y="3197"/>
                    </a:cubicBezTo>
                    <a:cubicBezTo>
                      <a:pt x="1" y="4958"/>
                      <a:pt x="1436" y="6391"/>
                      <a:pt x="3197" y="6391"/>
                    </a:cubicBezTo>
                    <a:cubicBezTo>
                      <a:pt x="4959" y="6391"/>
                      <a:pt x="6393" y="4958"/>
                      <a:pt x="6393" y="3197"/>
                    </a:cubicBezTo>
                    <a:cubicBezTo>
                      <a:pt x="6393" y="1434"/>
                      <a:pt x="4959" y="1"/>
                      <a:pt x="319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74"/>
              <p:cNvSpPr/>
              <p:nvPr/>
            </p:nvSpPr>
            <p:spPr>
              <a:xfrm>
                <a:off x="2220925" y="3040295"/>
                <a:ext cx="268567" cy="39511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5870" extrusionOk="0">
                    <a:moveTo>
                      <a:pt x="3811" y="1"/>
                    </a:moveTo>
                    <a:cubicBezTo>
                      <a:pt x="1670" y="1864"/>
                      <a:pt x="558" y="3984"/>
                      <a:pt x="1" y="5869"/>
                    </a:cubicBezTo>
                    <a:lnTo>
                      <a:pt x="624" y="5573"/>
                    </a:lnTo>
                    <a:cubicBezTo>
                      <a:pt x="1188" y="5304"/>
                      <a:pt x="1674" y="4898"/>
                      <a:pt x="2040" y="4392"/>
                    </a:cubicBezTo>
                    <a:lnTo>
                      <a:pt x="3164" y="2836"/>
                    </a:lnTo>
                    <a:cubicBezTo>
                      <a:pt x="3755" y="2018"/>
                      <a:pt x="3990" y="994"/>
                      <a:pt x="38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74"/>
              <p:cNvSpPr/>
              <p:nvPr/>
            </p:nvSpPr>
            <p:spPr>
              <a:xfrm>
                <a:off x="713225" y="4582521"/>
                <a:ext cx="5046298" cy="35203"/>
              </a:xfrm>
              <a:custGeom>
                <a:avLst/>
                <a:gdLst/>
                <a:ahLst/>
                <a:cxnLst/>
                <a:rect l="l" t="t" r="r" b="b"/>
                <a:pathLst>
                  <a:path w="74971" h="523" extrusionOk="0">
                    <a:moveTo>
                      <a:pt x="262" y="1"/>
                    </a:moveTo>
                    <a:cubicBezTo>
                      <a:pt x="118" y="1"/>
                      <a:pt x="0" y="118"/>
                      <a:pt x="0" y="262"/>
                    </a:cubicBezTo>
                    <a:cubicBezTo>
                      <a:pt x="0" y="407"/>
                      <a:pt x="118" y="522"/>
                      <a:pt x="262" y="522"/>
                    </a:cubicBezTo>
                    <a:lnTo>
                      <a:pt x="74709" y="522"/>
                    </a:lnTo>
                    <a:cubicBezTo>
                      <a:pt x="74854" y="522"/>
                      <a:pt x="74971" y="407"/>
                      <a:pt x="74971" y="262"/>
                    </a:cubicBezTo>
                    <a:cubicBezTo>
                      <a:pt x="74971" y="118"/>
                      <a:pt x="74854" y="1"/>
                      <a:pt x="74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74"/>
              <p:cNvSpPr/>
              <p:nvPr/>
            </p:nvSpPr>
            <p:spPr>
              <a:xfrm>
                <a:off x="2605136" y="3533885"/>
                <a:ext cx="2346965" cy="844808"/>
              </a:xfrm>
              <a:custGeom>
                <a:avLst/>
                <a:gdLst/>
                <a:ahLst/>
                <a:cxnLst/>
                <a:rect l="l" t="t" r="r" b="b"/>
                <a:pathLst>
                  <a:path w="34868" h="12551" extrusionOk="0">
                    <a:moveTo>
                      <a:pt x="0" y="1"/>
                    </a:moveTo>
                    <a:cubicBezTo>
                      <a:pt x="6310" y="6464"/>
                      <a:pt x="5441" y="8785"/>
                      <a:pt x="5441" y="8785"/>
                    </a:cubicBezTo>
                    <a:lnTo>
                      <a:pt x="33794" y="10942"/>
                    </a:lnTo>
                    <a:cubicBezTo>
                      <a:pt x="33249" y="8390"/>
                      <a:pt x="34868" y="3915"/>
                      <a:pt x="34868" y="3915"/>
                    </a:cubicBezTo>
                    <a:cubicBezTo>
                      <a:pt x="17659" y="1253"/>
                      <a:pt x="1" y="1"/>
                      <a:pt x="0" y="1"/>
                    </a:cubicBezTo>
                    <a:close/>
                    <a:moveTo>
                      <a:pt x="3405" y="9441"/>
                    </a:moveTo>
                    <a:lnTo>
                      <a:pt x="3405" y="9441"/>
                    </a:lnTo>
                    <a:cubicBezTo>
                      <a:pt x="3548" y="9919"/>
                      <a:pt x="3626" y="10424"/>
                      <a:pt x="3626" y="10948"/>
                    </a:cubicBezTo>
                    <a:cubicBezTo>
                      <a:pt x="3626" y="11221"/>
                      <a:pt x="3605" y="11488"/>
                      <a:pt x="3565" y="11751"/>
                    </a:cubicBezTo>
                    <a:lnTo>
                      <a:pt x="34058" y="12551"/>
                    </a:lnTo>
                    <a:cubicBezTo>
                      <a:pt x="33975" y="12295"/>
                      <a:pt x="33912" y="12031"/>
                      <a:pt x="33870" y="11758"/>
                    </a:cubicBezTo>
                    <a:cubicBezTo>
                      <a:pt x="25641" y="11618"/>
                      <a:pt x="17409" y="11441"/>
                      <a:pt x="9199" y="10866"/>
                    </a:cubicBezTo>
                    <a:cubicBezTo>
                      <a:pt x="8037" y="10785"/>
                      <a:pt x="6864" y="10685"/>
                      <a:pt x="5736" y="10384"/>
                    </a:cubicBezTo>
                    <a:cubicBezTo>
                      <a:pt x="4914" y="10163"/>
                      <a:pt x="4173" y="9795"/>
                      <a:pt x="3405" y="94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74"/>
              <p:cNvSpPr/>
              <p:nvPr/>
            </p:nvSpPr>
            <p:spPr>
              <a:xfrm>
                <a:off x="2603992" y="2972513"/>
                <a:ext cx="2585512" cy="1303727"/>
              </a:xfrm>
              <a:custGeom>
                <a:avLst/>
                <a:gdLst/>
                <a:ahLst/>
                <a:cxnLst/>
                <a:rect l="l" t="t" r="r" b="b"/>
                <a:pathLst>
                  <a:path w="38412" h="19369" extrusionOk="0">
                    <a:moveTo>
                      <a:pt x="12844" y="1662"/>
                    </a:moveTo>
                    <a:cubicBezTo>
                      <a:pt x="13608" y="1662"/>
                      <a:pt x="14368" y="1678"/>
                      <a:pt x="15115" y="1712"/>
                    </a:cubicBezTo>
                    <a:lnTo>
                      <a:pt x="15115" y="6912"/>
                    </a:lnTo>
                    <a:cubicBezTo>
                      <a:pt x="10286" y="6379"/>
                      <a:pt x="6533" y="6112"/>
                      <a:pt x="3880" y="6112"/>
                    </a:cubicBezTo>
                    <a:cubicBezTo>
                      <a:pt x="3454" y="6112"/>
                      <a:pt x="3055" y="6119"/>
                      <a:pt x="2685" y="6133"/>
                    </a:cubicBezTo>
                    <a:cubicBezTo>
                      <a:pt x="2815" y="5374"/>
                      <a:pt x="3554" y="2400"/>
                      <a:pt x="7256" y="1970"/>
                    </a:cubicBezTo>
                    <a:cubicBezTo>
                      <a:pt x="9027" y="1765"/>
                      <a:pt x="10945" y="1662"/>
                      <a:pt x="12844" y="1662"/>
                    </a:cubicBezTo>
                    <a:close/>
                    <a:moveTo>
                      <a:pt x="3633" y="7354"/>
                    </a:moveTo>
                    <a:cubicBezTo>
                      <a:pt x="3612" y="7354"/>
                      <a:pt x="3595" y="7371"/>
                      <a:pt x="3593" y="7392"/>
                    </a:cubicBezTo>
                    <a:lnTo>
                      <a:pt x="3571" y="8171"/>
                    </a:lnTo>
                    <a:cubicBezTo>
                      <a:pt x="3569" y="8192"/>
                      <a:pt x="3586" y="8209"/>
                      <a:pt x="3608" y="8211"/>
                    </a:cubicBezTo>
                    <a:lnTo>
                      <a:pt x="6231" y="8290"/>
                    </a:lnTo>
                    <a:cubicBezTo>
                      <a:pt x="6232" y="8290"/>
                      <a:pt x="6233" y="8290"/>
                      <a:pt x="6233" y="8290"/>
                    </a:cubicBezTo>
                    <a:cubicBezTo>
                      <a:pt x="6253" y="8290"/>
                      <a:pt x="6269" y="8273"/>
                      <a:pt x="6271" y="8253"/>
                    </a:cubicBezTo>
                    <a:lnTo>
                      <a:pt x="6293" y="7473"/>
                    </a:lnTo>
                    <a:cubicBezTo>
                      <a:pt x="6295" y="7453"/>
                      <a:pt x="6278" y="7435"/>
                      <a:pt x="6256" y="7435"/>
                    </a:cubicBezTo>
                    <a:lnTo>
                      <a:pt x="3633" y="7354"/>
                    </a:lnTo>
                    <a:close/>
                    <a:moveTo>
                      <a:pt x="16627" y="1803"/>
                    </a:moveTo>
                    <a:cubicBezTo>
                      <a:pt x="17923" y="1904"/>
                      <a:pt x="19152" y="2059"/>
                      <a:pt x="20251" y="2267"/>
                    </a:cubicBezTo>
                    <a:cubicBezTo>
                      <a:pt x="23908" y="2958"/>
                      <a:pt x="28800" y="5033"/>
                      <a:pt x="28800" y="5033"/>
                    </a:cubicBezTo>
                    <a:lnTo>
                      <a:pt x="28800" y="8711"/>
                    </a:lnTo>
                    <a:cubicBezTo>
                      <a:pt x="26588" y="8385"/>
                      <a:pt x="24144" y="8037"/>
                      <a:pt x="21643" y="7707"/>
                    </a:cubicBezTo>
                    <a:cubicBezTo>
                      <a:pt x="20131" y="7510"/>
                      <a:pt x="18694" y="7329"/>
                      <a:pt x="17331" y="7166"/>
                    </a:cubicBezTo>
                    <a:lnTo>
                      <a:pt x="16627" y="1803"/>
                    </a:lnTo>
                    <a:close/>
                    <a:moveTo>
                      <a:pt x="17378" y="8636"/>
                    </a:moveTo>
                    <a:cubicBezTo>
                      <a:pt x="17343" y="8636"/>
                      <a:pt x="17312" y="8661"/>
                      <a:pt x="17307" y="8698"/>
                    </a:cubicBezTo>
                    <a:lnTo>
                      <a:pt x="17218" y="9406"/>
                    </a:lnTo>
                    <a:cubicBezTo>
                      <a:pt x="17214" y="9446"/>
                      <a:pt x="17240" y="9481"/>
                      <a:pt x="17280" y="9486"/>
                    </a:cubicBezTo>
                    <a:lnTo>
                      <a:pt x="19819" y="9804"/>
                    </a:lnTo>
                    <a:cubicBezTo>
                      <a:pt x="19822" y="9804"/>
                      <a:pt x="19825" y="9804"/>
                      <a:pt x="19829" y="9804"/>
                    </a:cubicBezTo>
                    <a:cubicBezTo>
                      <a:pt x="19864" y="9804"/>
                      <a:pt x="19894" y="9778"/>
                      <a:pt x="19899" y="9741"/>
                    </a:cubicBezTo>
                    <a:lnTo>
                      <a:pt x="19987" y="9033"/>
                    </a:lnTo>
                    <a:cubicBezTo>
                      <a:pt x="19993" y="8994"/>
                      <a:pt x="19964" y="8958"/>
                      <a:pt x="19926" y="8954"/>
                    </a:cubicBezTo>
                    <a:lnTo>
                      <a:pt x="17386" y="8636"/>
                    </a:lnTo>
                    <a:cubicBezTo>
                      <a:pt x="17383" y="8636"/>
                      <a:pt x="17381" y="8636"/>
                      <a:pt x="17378" y="8636"/>
                    </a:cubicBezTo>
                    <a:close/>
                    <a:moveTo>
                      <a:pt x="31952" y="5488"/>
                    </a:moveTo>
                    <a:cubicBezTo>
                      <a:pt x="35794" y="7542"/>
                      <a:pt x="37750" y="9487"/>
                      <a:pt x="38064" y="9814"/>
                    </a:cubicBezTo>
                    <a:lnTo>
                      <a:pt x="38064" y="10164"/>
                    </a:lnTo>
                    <a:cubicBezTo>
                      <a:pt x="37391" y="10052"/>
                      <a:pt x="35098" y="9672"/>
                      <a:pt x="31952" y="9187"/>
                    </a:cubicBezTo>
                    <a:lnTo>
                      <a:pt x="31952" y="5488"/>
                    </a:lnTo>
                    <a:close/>
                    <a:moveTo>
                      <a:pt x="3840" y="6462"/>
                    </a:moveTo>
                    <a:cubicBezTo>
                      <a:pt x="7006" y="6462"/>
                      <a:pt x="11482" y="6849"/>
                      <a:pt x="16161" y="7385"/>
                    </a:cubicBezTo>
                    <a:lnTo>
                      <a:pt x="16148" y="18518"/>
                    </a:lnTo>
                    <a:cubicBezTo>
                      <a:pt x="11869" y="18160"/>
                      <a:pt x="6830" y="16744"/>
                      <a:pt x="3366" y="12595"/>
                    </a:cubicBezTo>
                    <a:cubicBezTo>
                      <a:pt x="1210" y="10013"/>
                      <a:pt x="547" y="7402"/>
                      <a:pt x="406" y="6732"/>
                    </a:cubicBezTo>
                    <a:cubicBezTo>
                      <a:pt x="1200" y="6544"/>
                      <a:pt x="2381" y="6462"/>
                      <a:pt x="3840" y="6462"/>
                    </a:cubicBezTo>
                    <a:close/>
                    <a:moveTo>
                      <a:pt x="16334" y="7405"/>
                    </a:moveTo>
                    <a:cubicBezTo>
                      <a:pt x="22586" y="8124"/>
                      <a:pt x="29176" y="9104"/>
                      <a:pt x="33469" y="9775"/>
                    </a:cubicBezTo>
                    <a:cubicBezTo>
                      <a:pt x="33686" y="15856"/>
                      <a:pt x="32253" y="18211"/>
                      <a:pt x="31623" y="18944"/>
                    </a:cubicBezTo>
                    <a:cubicBezTo>
                      <a:pt x="31482" y="19108"/>
                      <a:pt x="31277" y="19195"/>
                      <a:pt x="31060" y="19195"/>
                    </a:cubicBezTo>
                    <a:cubicBezTo>
                      <a:pt x="31051" y="19195"/>
                      <a:pt x="31043" y="19195"/>
                      <a:pt x="31035" y="19195"/>
                    </a:cubicBezTo>
                    <a:lnTo>
                      <a:pt x="18603" y="18618"/>
                    </a:lnTo>
                    <a:cubicBezTo>
                      <a:pt x="17879" y="18618"/>
                      <a:pt x="17115" y="18593"/>
                      <a:pt x="16322" y="18532"/>
                    </a:cubicBezTo>
                    <a:lnTo>
                      <a:pt x="16334" y="7405"/>
                    </a:lnTo>
                    <a:close/>
                    <a:moveTo>
                      <a:pt x="11164" y="1"/>
                    </a:moveTo>
                    <a:cubicBezTo>
                      <a:pt x="6889" y="1"/>
                      <a:pt x="3779" y="904"/>
                      <a:pt x="1889" y="2701"/>
                    </a:cubicBezTo>
                    <a:cubicBezTo>
                      <a:pt x="0" y="4499"/>
                      <a:pt x="109" y="6509"/>
                      <a:pt x="115" y="6594"/>
                    </a:cubicBezTo>
                    <a:lnTo>
                      <a:pt x="129" y="6801"/>
                    </a:lnTo>
                    <a:lnTo>
                      <a:pt x="238" y="6775"/>
                    </a:lnTo>
                    <a:cubicBezTo>
                      <a:pt x="386" y="7471"/>
                      <a:pt x="1060" y="10102"/>
                      <a:pt x="3226" y="12698"/>
                    </a:cubicBezTo>
                    <a:cubicBezTo>
                      <a:pt x="7427" y="17735"/>
                      <a:pt x="13906" y="18792"/>
                      <a:pt x="18599" y="18792"/>
                    </a:cubicBezTo>
                    <a:lnTo>
                      <a:pt x="31027" y="19367"/>
                    </a:lnTo>
                    <a:cubicBezTo>
                      <a:pt x="31042" y="19369"/>
                      <a:pt x="31057" y="19369"/>
                      <a:pt x="31071" y="19369"/>
                    </a:cubicBezTo>
                    <a:cubicBezTo>
                      <a:pt x="31337" y="19369"/>
                      <a:pt x="31584" y="19257"/>
                      <a:pt x="31754" y="19058"/>
                    </a:cubicBezTo>
                    <a:cubicBezTo>
                      <a:pt x="32397" y="18310"/>
                      <a:pt x="33856" y="15920"/>
                      <a:pt x="33644" y="9804"/>
                    </a:cubicBezTo>
                    <a:lnTo>
                      <a:pt x="33644" y="9804"/>
                    </a:lnTo>
                    <a:cubicBezTo>
                      <a:pt x="36376" y="10232"/>
                      <a:pt x="38134" y="10529"/>
                      <a:pt x="38208" y="10541"/>
                    </a:cubicBezTo>
                    <a:lnTo>
                      <a:pt x="38411" y="10575"/>
                    </a:lnTo>
                    <a:lnTo>
                      <a:pt x="38411" y="9678"/>
                    </a:lnTo>
                    <a:lnTo>
                      <a:pt x="38366" y="9628"/>
                    </a:lnTo>
                    <a:cubicBezTo>
                      <a:pt x="38297" y="9551"/>
                      <a:pt x="36626" y="7722"/>
                      <a:pt x="32979" y="5641"/>
                    </a:cubicBezTo>
                    <a:cubicBezTo>
                      <a:pt x="29621" y="3724"/>
                      <a:pt x="23891" y="1238"/>
                      <a:pt x="15659" y="283"/>
                    </a:cubicBezTo>
                    <a:cubicBezTo>
                      <a:pt x="14041" y="94"/>
                      <a:pt x="12542" y="1"/>
                      <a:pt x="11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74"/>
              <p:cNvSpPr/>
              <p:nvPr/>
            </p:nvSpPr>
            <p:spPr>
              <a:xfrm>
                <a:off x="4512327" y="3458161"/>
                <a:ext cx="144245" cy="20092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985" extrusionOk="0">
                    <a:moveTo>
                      <a:pt x="1" y="1"/>
                    </a:moveTo>
                    <a:lnTo>
                      <a:pt x="1" y="2658"/>
                    </a:lnTo>
                    <a:lnTo>
                      <a:pt x="145" y="2658"/>
                    </a:lnTo>
                    <a:cubicBezTo>
                      <a:pt x="318" y="2791"/>
                      <a:pt x="626" y="2984"/>
                      <a:pt x="962" y="2984"/>
                    </a:cubicBezTo>
                    <a:cubicBezTo>
                      <a:pt x="1152" y="2984"/>
                      <a:pt x="1350" y="2922"/>
                      <a:pt x="1539" y="2753"/>
                    </a:cubicBezTo>
                    <a:cubicBezTo>
                      <a:pt x="1574" y="2720"/>
                      <a:pt x="1605" y="2685"/>
                      <a:pt x="1633" y="2647"/>
                    </a:cubicBezTo>
                    <a:cubicBezTo>
                      <a:pt x="1669" y="2630"/>
                      <a:pt x="1693" y="2594"/>
                      <a:pt x="1694" y="2553"/>
                    </a:cubicBezTo>
                    <a:cubicBezTo>
                      <a:pt x="2142" y="1765"/>
                      <a:pt x="1694" y="1"/>
                      <a:pt x="1694" y="1"/>
                    </a:cubicBezTo>
                    <a:lnTo>
                      <a:pt x="1656" y="26"/>
                    </a:lnTo>
                    <a:cubicBezTo>
                      <a:pt x="1636" y="10"/>
                      <a:pt x="1612" y="1"/>
                      <a:pt x="15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74"/>
              <p:cNvSpPr/>
              <p:nvPr/>
            </p:nvSpPr>
            <p:spPr>
              <a:xfrm>
                <a:off x="2634214" y="3190600"/>
                <a:ext cx="1275525" cy="281356"/>
              </a:xfrm>
              <a:custGeom>
                <a:avLst/>
                <a:gdLst/>
                <a:ahLst/>
                <a:cxnLst/>
                <a:rect l="l" t="t" r="r" b="b"/>
                <a:pathLst>
                  <a:path w="18950" h="4180" extrusionOk="0">
                    <a:moveTo>
                      <a:pt x="1235" y="1"/>
                    </a:moveTo>
                    <a:cubicBezTo>
                      <a:pt x="1" y="1570"/>
                      <a:pt x="103" y="3109"/>
                      <a:pt x="103" y="3109"/>
                    </a:cubicBezTo>
                    <a:cubicBezTo>
                      <a:pt x="607" y="2982"/>
                      <a:pt x="1279" y="2899"/>
                      <a:pt x="2083" y="2855"/>
                    </a:cubicBezTo>
                    <a:lnTo>
                      <a:pt x="2083" y="1438"/>
                    </a:lnTo>
                    <a:cubicBezTo>
                      <a:pt x="2082" y="819"/>
                      <a:pt x="1739" y="281"/>
                      <a:pt x="1235" y="1"/>
                    </a:cubicBezTo>
                    <a:close/>
                    <a:moveTo>
                      <a:pt x="16376" y="72"/>
                    </a:moveTo>
                    <a:lnTo>
                      <a:pt x="16882" y="3926"/>
                    </a:lnTo>
                    <a:cubicBezTo>
                      <a:pt x="17553" y="4007"/>
                      <a:pt x="18242" y="4090"/>
                      <a:pt x="18950" y="4179"/>
                    </a:cubicBezTo>
                    <a:lnTo>
                      <a:pt x="18950" y="2705"/>
                    </a:lnTo>
                    <a:cubicBezTo>
                      <a:pt x="18950" y="1270"/>
                      <a:pt x="17804" y="104"/>
                      <a:pt x="16376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9" name="Google Shape;5479;p74"/>
            <p:cNvSpPr/>
            <p:nvPr/>
          </p:nvSpPr>
          <p:spPr>
            <a:xfrm>
              <a:off x="934607" y="2046599"/>
              <a:ext cx="316673" cy="403209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74"/>
            <p:cNvSpPr/>
            <p:nvPr/>
          </p:nvSpPr>
          <p:spPr>
            <a:xfrm>
              <a:off x="1307274" y="2252225"/>
              <a:ext cx="209161" cy="266318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74"/>
            <p:cNvSpPr/>
            <p:nvPr/>
          </p:nvSpPr>
          <p:spPr>
            <a:xfrm flipH="1">
              <a:off x="1717478" y="2127449"/>
              <a:ext cx="253134" cy="322350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2" name="Google Shape;5482;p74"/>
          <p:cNvSpPr/>
          <p:nvPr/>
        </p:nvSpPr>
        <p:spPr>
          <a:xfrm>
            <a:off x="7123887" y="1149500"/>
            <a:ext cx="1328546" cy="314853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3" name="Google Shape;5483;p74"/>
          <p:cNvSpPr/>
          <p:nvPr/>
        </p:nvSpPr>
        <p:spPr>
          <a:xfrm>
            <a:off x="1016402" y="1318688"/>
            <a:ext cx="1003712" cy="23787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08CADB-E243-43F1-873E-6D341D99C71C}"/>
              </a:ext>
            </a:extLst>
          </p:cNvPr>
          <p:cNvSpPr/>
          <p:nvPr/>
        </p:nvSpPr>
        <p:spPr>
          <a:xfrm>
            <a:off x="1884311" y="4214813"/>
            <a:ext cx="5409458" cy="4367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5"/>
          <p:cNvSpPr/>
          <p:nvPr/>
        </p:nvSpPr>
        <p:spPr>
          <a:xfrm flipH="1">
            <a:off x="5516805" y="2224474"/>
            <a:ext cx="1064122" cy="30959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" name="Google Shape;516;p45"/>
          <p:cNvGrpSpPr/>
          <p:nvPr/>
        </p:nvGrpSpPr>
        <p:grpSpPr>
          <a:xfrm flipH="1">
            <a:off x="5171153" y="2859195"/>
            <a:ext cx="4276499" cy="2284315"/>
            <a:chOff x="-481288" y="2237993"/>
            <a:chExt cx="5439455" cy="2905513"/>
          </a:xfrm>
        </p:grpSpPr>
        <p:sp>
          <p:nvSpPr>
            <p:cNvPr id="517" name="Google Shape;517;p45"/>
            <p:cNvSpPr/>
            <p:nvPr/>
          </p:nvSpPr>
          <p:spPr>
            <a:xfrm flipH="1">
              <a:off x="-481288" y="2237993"/>
              <a:ext cx="5439455" cy="2905430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5"/>
            <p:cNvSpPr/>
            <p:nvPr/>
          </p:nvSpPr>
          <p:spPr>
            <a:xfrm flipH="1">
              <a:off x="-330472" y="2925914"/>
              <a:ext cx="5002279" cy="2217592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45"/>
          <p:cNvSpPr/>
          <p:nvPr/>
        </p:nvSpPr>
        <p:spPr>
          <a:xfrm>
            <a:off x="561665" y="407844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45"/>
          <p:cNvSpPr txBox="1">
            <a:spLocks noGrp="1"/>
          </p:cNvSpPr>
          <p:nvPr>
            <p:ph type="title"/>
          </p:nvPr>
        </p:nvSpPr>
        <p:spPr>
          <a:xfrm>
            <a:off x="713250" y="340943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Scope Of The Project</a:t>
            </a:r>
          </a:p>
        </p:txBody>
      </p:sp>
      <p:sp>
        <p:nvSpPr>
          <p:cNvPr id="521" name="Google Shape;521;p45"/>
          <p:cNvSpPr txBox="1">
            <a:spLocks noGrp="1"/>
          </p:cNvSpPr>
          <p:nvPr>
            <p:ph type="body" idx="1"/>
          </p:nvPr>
        </p:nvSpPr>
        <p:spPr>
          <a:xfrm>
            <a:off x="1179702" y="1260363"/>
            <a:ext cx="4894082" cy="32830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machine learning model to predict vehicle engine conditions based on sensor data (e.g., RPM, oil pressure, temperatures).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an interactive Streamlit web app for real-time engine condition predictions using user-provided sensor inputs.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vehicle maintenance professionals and fleet managers, aiming to reduce downtime and optimize repair schedules through proactive maintenance insights.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2" name="Google Shape;522;p45"/>
          <p:cNvSpPr/>
          <p:nvPr/>
        </p:nvSpPr>
        <p:spPr>
          <a:xfrm flipH="1">
            <a:off x="7552626" y="2859209"/>
            <a:ext cx="1064122" cy="30959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" name="Google Shape;523;p45"/>
          <p:cNvGrpSpPr/>
          <p:nvPr/>
        </p:nvGrpSpPr>
        <p:grpSpPr>
          <a:xfrm>
            <a:off x="7539058" y="3374659"/>
            <a:ext cx="3714986" cy="1701907"/>
            <a:chOff x="3764850" y="4321538"/>
            <a:chExt cx="1275050" cy="584125"/>
          </a:xfrm>
        </p:grpSpPr>
        <p:sp>
          <p:nvSpPr>
            <p:cNvPr id="524" name="Google Shape;524;p45"/>
            <p:cNvSpPr/>
            <p:nvPr/>
          </p:nvSpPr>
          <p:spPr>
            <a:xfrm>
              <a:off x="3764850" y="4321538"/>
              <a:ext cx="1275050" cy="516550"/>
            </a:xfrm>
            <a:custGeom>
              <a:avLst/>
              <a:gdLst/>
              <a:ahLst/>
              <a:cxnLst/>
              <a:rect l="l" t="t" r="r" b="b"/>
              <a:pathLst>
                <a:path w="51002" h="20662" extrusionOk="0">
                  <a:moveTo>
                    <a:pt x="14085" y="7130"/>
                  </a:moveTo>
                  <a:lnTo>
                    <a:pt x="14114" y="7146"/>
                  </a:lnTo>
                  <a:cubicBezTo>
                    <a:pt x="14098" y="7147"/>
                    <a:pt x="14082" y="7148"/>
                    <a:pt x="14066" y="7149"/>
                  </a:cubicBezTo>
                  <a:lnTo>
                    <a:pt x="14066" y="7149"/>
                  </a:lnTo>
                  <a:cubicBezTo>
                    <a:pt x="14072" y="7143"/>
                    <a:pt x="14078" y="7136"/>
                    <a:pt x="14085" y="7130"/>
                  </a:cubicBezTo>
                  <a:close/>
                  <a:moveTo>
                    <a:pt x="32915" y="0"/>
                  </a:moveTo>
                  <a:cubicBezTo>
                    <a:pt x="29975" y="0"/>
                    <a:pt x="26590" y="174"/>
                    <a:pt x="22841" y="633"/>
                  </a:cubicBezTo>
                  <a:cubicBezTo>
                    <a:pt x="22841" y="633"/>
                    <a:pt x="18791" y="2383"/>
                    <a:pt x="14085" y="7130"/>
                  </a:cubicBezTo>
                  <a:lnTo>
                    <a:pt x="14085" y="7130"/>
                  </a:lnTo>
                  <a:lnTo>
                    <a:pt x="4695" y="2042"/>
                  </a:lnTo>
                  <a:lnTo>
                    <a:pt x="5544" y="2956"/>
                  </a:lnTo>
                  <a:cubicBezTo>
                    <a:pt x="5544" y="2956"/>
                    <a:pt x="10013" y="7158"/>
                    <a:pt x="13778" y="7158"/>
                  </a:cubicBezTo>
                  <a:cubicBezTo>
                    <a:pt x="13874" y="7158"/>
                    <a:pt x="13970" y="7155"/>
                    <a:pt x="14066" y="7149"/>
                  </a:cubicBezTo>
                  <a:lnTo>
                    <a:pt x="14066" y="7149"/>
                  </a:lnTo>
                  <a:cubicBezTo>
                    <a:pt x="14063" y="7152"/>
                    <a:pt x="14059" y="7155"/>
                    <a:pt x="14056" y="7159"/>
                  </a:cubicBezTo>
                  <a:cubicBezTo>
                    <a:pt x="14056" y="7159"/>
                    <a:pt x="3515" y="7962"/>
                    <a:pt x="1858" y="13483"/>
                  </a:cubicBezTo>
                  <a:cubicBezTo>
                    <a:pt x="1858" y="13483"/>
                    <a:pt x="929" y="13483"/>
                    <a:pt x="778" y="14487"/>
                  </a:cubicBezTo>
                  <a:lnTo>
                    <a:pt x="778" y="17738"/>
                  </a:lnTo>
                  <a:lnTo>
                    <a:pt x="778" y="19030"/>
                  </a:lnTo>
                  <a:cubicBezTo>
                    <a:pt x="348" y="19030"/>
                    <a:pt x="1" y="19378"/>
                    <a:pt x="1" y="19808"/>
                  </a:cubicBezTo>
                  <a:lnTo>
                    <a:pt x="1" y="19883"/>
                  </a:lnTo>
                  <a:cubicBezTo>
                    <a:pt x="1" y="20312"/>
                    <a:pt x="348" y="20661"/>
                    <a:pt x="778" y="20661"/>
                  </a:cubicBezTo>
                  <a:lnTo>
                    <a:pt x="49722" y="20661"/>
                  </a:lnTo>
                  <a:cubicBezTo>
                    <a:pt x="50429" y="20661"/>
                    <a:pt x="51001" y="20088"/>
                    <a:pt x="51001" y="19381"/>
                  </a:cubicBezTo>
                  <a:lnTo>
                    <a:pt x="51001" y="17775"/>
                  </a:lnTo>
                  <a:lnTo>
                    <a:pt x="51001" y="15959"/>
                  </a:lnTo>
                  <a:cubicBezTo>
                    <a:pt x="51001" y="15374"/>
                    <a:pt x="50642" y="14849"/>
                    <a:pt x="50098" y="14637"/>
                  </a:cubicBezTo>
                  <a:lnTo>
                    <a:pt x="50098" y="14502"/>
                  </a:lnTo>
                  <a:cubicBezTo>
                    <a:pt x="50098" y="12564"/>
                    <a:pt x="49729" y="10641"/>
                    <a:pt x="48976" y="8858"/>
                  </a:cubicBezTo>
                  <a:cubicBezTo>
                    <a:pt x="48737" y="8292"/>
                    <a:pt x="48454" y="7728"/>
                    <a:pt x="48124" y="7208"/>
                  </a:cubicBezTo>
                  <a:cubicBezTo>
                    <a:pt x="46651" y="4899"/>
                    <a:pt x="45714" y="2121"/>
                    <a:pt x="45714" y="2121"/>
                  </a:cubicBezTo>
                  <a:cubicBezTo>
                    <a:pt x="45714" y="2121"/>
                    <a:pt x="45664" y="1843"/>
                    <a:pt x="45380" y="1536"/>
                  </a:cubicBezTo>
                  <a:cubicBezTo>
                    <a:pt x="44999" y="1125"/>
                    <a:pt x="40398" y="0"/>
                    <a:pt x="3291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5"/>
            <p:cNvSpPr/>
            <p:nvPr/>
          </p:nvSpPr>
          <p:spPr>
            <a:xfrm>
              <a:off x="4277275" y="4378488"/>
              <a:ext cx="508825" cy="154225"/>
            </a:xfrm>
            <a:custGeom>
              <a:avLst/>
              <a:gdLst/>
              <a:ahLst/>
              <a:cxnLst/>
              <a:rect l="l" t="t" r="r" b="b"/>
              <a:pathLst>
                <a:path w="20353" h="6169" extrusionOk="0">
                  <a:moveTo>
                    <a:pt x="6931" y="0"/>
                  </a:moveTo>
                  <a:cubicBezTo>
                    <a:pt x="5849" y="1611"/>
                    <a:pt x="4555" y="3071"/>
                    <a:pt x="2895" y="4257"/>
                  </a:cubicBezTo>
                  <a:cubicBezTo>
                    <a:pt x="1944" y="4941"/>
                    <a:pt x="978" y="5578"/>
                    <a:pt x="0" y="6168"/>
                  </a:cubicBezTo>
                  <a:lnTo>
                    <a:pt x="4570" y="6168"/>
                  </a:lnTo>
                  <a:cubicBezTo>
                    <a:pt x="5193" y="5668"/>
                    <a:pt x="5789" y="5128"/>
                    <a:pt x="6358" y="4558"/>
                  </a:cubicBezTo>
                  <a:cubicBezTo>
                    <a:pt x="7646" y="3271"/>
                    <a:pt x="8620" y="1866"/>
                    <a:pt x="9800" y="482"/>
                  </a:cubicBezTo>
                  <a:cubicBezTo>
                    <a:pt x="9642" y="194"/>
                    <a:pt x="9339" y="0"/>
                    <a:pt x="8991" y="0"/>
                  </a:cubicBezTo>
                  <a:close/>
                  <a:moveTo>
                    <a:pt x="17746" y="0"/>
                  </a:moveTo>
                  <a:cubicBezTo>
                    <a:pt x="16730" y="1579"/>
                    <a:pt x="15506" y="3023"/>
                    <a:pt x="13838" y="4157"/>
                  </a:cubicBezTo>
                  <a:cubicBezTo>
                    <a:pt x="13040" y="4703"/>
                    <a:pt x="12225" y="5118"/>
                    <a:pt x="11403" y="5480"/>
                  </a:cubicBezTo>
                  <a:cubicBezTo>
                    <a:pt x="11420" y="5863"/>
                    <a:pt x="11732" y="6168"/>
                    <a:pt x="12117" y="6168"/>
                  </a:cubicBezTo>
                  <a:lnTo>
                    <a:pt x="14667" y="6168"/>
                  </a:lnTo>
                  <a:cubicBezTo>
                    <a:pt x="15852" y="5436"/>
                    <a:pt x="17057" y="4697"/>
                    <a:pt x="18306" y="3856"/>
                  </a:cubicBezTo>
                  <a:cubicBezTo>
                    <a:pt x="19209" y="3254"/>
                    <a:pt x="19911" y="2495"/>
                    <a:pt x="20353" y="1596"/>
                  </a:cubicBezTo>
                  <a:lnTo>
                    <a:pt x="19543" y="331"/>
                  </a:lnTo>
                  <a:cubicBezTo>
                    <a:pt x="19412" y="124"/>
                    <a:pt x="19184" y="0"/>
                    <a:pt x="18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6" name="Google Shape;526;p45"/>
            <p:cNvSpPr/>
            <p:nvPr/>
          </p:nvSpPr>
          <p:spPr>
            <a:xfrm>
              <a:off x="4185775" y="4378488"/>
              <a:ext cx="798925" cy="154225"/>
            </a:xfrm>
            <a:custGeom>
              <a:avLst/>
              <a:gdLst/>
              <a:ahLst/>
              <a:cxnLst/>
              <a:rect l="l" t="t" r="r" b="b"/>
              <a:pathLst>
                <a:path w="31957" h="6169" extrusionOk="0">
                  <a:moveTo>
                    <a:pt x="15777" y="0"/>
                  </a:moveTo>
                  <a:cubicBezTo>
                    <a:pt x="15381" y="0"/>
                    <a:pt x="15061" y="322"/>
                    <a:pt x="15061" y="719"/>
                  </a:cubicBezTo>
                  <a:lnTo>
                    <a:pt x="15061" y="5449"/>
                  </a:lnTo>
                  <a:cubicBezTo>
                    <a:pt x="15061" y="5459"/>
                    <a:pt x="15061" y="5470"/>
                    <a:pt x="15063" y="5480"/>
                  </a:cubicBezTo>
                  <a:cubicBezTo>
                    <a:pt x="15885" y="5118"/>
                    <a:pt x="16700" y="4703"/>
                    <a:pt x="17498" y="4157"/>
                  </a:cubicBezTo>
                  <a:cubicBezTo>
                    <a:pt x="19166" y="3023"/>
                    <a:pt x="20390" y="1579"/>
                    <a:pt x="21406" y="0"/>
                  </a:cubicBezTo>
                  <a:close/>
                  <a:moveTo>
                    <a:pt x="24014" y="1596"/>
                  </a:moveTo>
                  <a:cubicBezTo>
                    <a:pt x="23571" y="2495"/>
                    <a:pt x="22869" y="3254"/>
                    <a:pt x="21966" y="3856"/>
                  </a:cubicBezTo>
                  <a:cubicBezTo>
                    <a:pt x="20717" y="4697"/>
                    <a:pt x="19512" y="5436"/>
                    <a:pt x="18327" y="6167"/>
                  </a:cubicBezTo>
                  <a:lnTo>
                    <a:pt x="25070" y="6167"/>
                  </a:lnTo>
                  <a:cubicBezTo>
                    <a:pt x="25466" y="6167"/>
                    <a:pt x="25787" y="5846"/>
                    <a:pt x="25787" y="5447"/>
                  </a:cubicBezTo>
                  <a:lnTo>
                    <a:pt x="25787" y="4575"/>
                  </a:lnTo>
                  <a:cubicBezTo>
                    <a:pt x="25787" y="4437"/>
                    <a:pt x="25747" y="4301"/>
                    <a:pt x="25672" y="4185"/>
                  </a:cubicBezTo>
                  <a:lnTo>
                    <a:pt x="24014" y="1596"/>
                  </a:lnTo>
                  <a:close/>
                  <a:moveTo>
                    <a:pt x="6773" y="0"/>
                  </a:moveTo>
                  <a:cubicBezTo>
                    <a:pt x="6636" y="0"/>
                    <a:pt x="6499" y="33"/>
                    <a:pt x="6374" y="92"/>
                  </a:cubicBezTo>
                  <a:cubicBezTo>
                    <a:pt x="4944" y="779"/>
                    <a:pt x="351" y="4965"/>
                    <a:pt x="154" y="5505"/>
                  </a:cubicBezTo>
                  <a:cubicBezTo>
                    <a:pt x="1" y="5924"/>
                    <a:pt x="370" y="6084"/>
                    <a:pt x="586" y="6140"/>
                  </a:cubicBezTo>
                  <a:cubicBezTo>
                    <a:pt x="660" y="6158"/>
                    <a:pt x="736" y="6168"/>
                    <a:pt x="812" y="6168"/>
                  </a:cubicBezTo>
                  <a:lnTo>
                    <a:pt x="3660" y="6168"/>
                  </a:lnTo>
                  <a:cubicBezTo>
                    <a:pt x="4638" y="5578"/>
                    <a:pt x="5604" y="4941"/>
                    <a:pt x="6555" y="4257"/>
                  </a:cubicBezTo>
                  <a:cubicBezTo>
                    <a:pt x="8215" y="3071"/>
                    <a:pt x="9509" y="1611"/>
                    <a:pt x="10591" y="0"/>
                  </a:cubicBezTo>
                  <a:close/>
                  <a:moveTo>
                    <a:pt x="13460" y="482"/>
                  </a:moveTo>
                  <a:cubicBezTo>
                    <a:pt x="12280" y="1866"/>
                    <a:pt x="11306" y="3271"/>
                    <a:pt x="10018" y="4558"/>
                  </a:cubicBezTo>
                  <a:cubicBezTo>
                    <a:pt x="9449" y="5128"/>
                    <a:pt x="8853" y="5668"/>
                    <a:pt x="8230" y="6168"/>
                  </a:cubicBezTo>
                  <a:lnTo>
                    <a:pt x="12661" y="6168"/>
                  </a:lnTo>
                  <a:cubicBezTo>
                    <a:pt x="13170" y="6168"/>
                    <a:pt x="13584" y="5753"/>
                    <a:pt x="13584" y="5240"/>
                  </a:cubicBezTo>
                  <a:lnTo>
                    <a:pt x="13584" y="1279"/>
                  </a:lnTo>
                  <a:cubicBezTo>
                    <a:pt x="13584" y="1128"/>
                    <a:pt x="13580" y="995"/>
                    <a:pt x="13573" y="876"/>
                  </a:cubicBezTo>
                  <a:cubicBezTo>
                    <a:pt x="13565" y="734"/>
                    <a:pt x="13525" y="599"/>
                    <a:pt x="13460" y="482"/>
                  </a:cubicBezTo>
                  <a:close/>
                  <a:moveTo>
                    <a:pt x="28998" y="181"/>
                  </a:moveTo>
                  <a:cubicBezTo>
                    <a:pt x="28998" y="181"/>
                    <a:pt x="28212" y="1713"/>
                    <a:pt x="29198" y="3655"/>
                  </a:cubicBezTo>
                  <a:cubicBezTo>
                    <a:pt x="30181" y="5596"/>
                    <a:pt x="31957" y="6168"/>
                    <a:pt x="31957" y="6168"/>
                  </a:cubicBezTo>
                  <a:lnTo>
                    <a:pt x="2899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5"/>
            <p:cNvSpPr/>
            <p:nvPr/>
          </p:nvSpPr>
          <p:spPr>
            <a:xfrm>
              <a:off x="4955250" y="4549338"/>
              <a:ext cx="53350" cy="64850"/>
            </a:xfrm>
            <a:custGeom>
              <a:avLst/>
              <a:gdLst/>
              <a:ahLst/>
              <a:cxnLst/>
              <a:rect l="l" t="t" r="r" b="b"/>
              <a:pathLst>
                <a:path w="2134" h="2594" extrusionOk="0">
                  <a:moveTo>
                    <a:pt x="628" y="0"/>
                  </a:moveTo>
                  <a:cubicBezTo>
                    <a:pt x="386" y="0"/>
                    <a:pt x="178" y="174"/>
                    <a:pt x="134" y="411"/>
                  </a:cubicBezTo>
                  <a:cubicBezTo>
                    <a:pt x="45" y="906"/>
                    <a:pt x="0" y="1699"/>
                    <a:pt x="556" y="1931"/>
                  </a:cubicBezTo>
                  <a:cubicBezTo>
                    <a:pt x="1378" y="2276"/>
                    <a:pt x="2133" y="2594"/>
                    <a:pt x="2133" y="2594"/>
                  </a:cubicBezTo>
                  <a:cubicBezTo>
                    <a:pt x="2133" y="2594"/>
                    <a:pt x="1962" y="782"/>
                    <a:pt x="1392" y="0"/>
                  </a:cubicBezTo>
                  <a:close/>
                </a:path>
              </a:pathLst>
            </a:custGeom>
            <a:solidFill>
              <a:srgbClr val="B4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5"/>
            <p:cNvSpPr/>
            <p:nvPr/>
          </p:nvSpPr>
          <p:spPr>
            <a:xfrm>
              <a:off x="3786800" y="4595538"/>
              <a:ext cx="1244925" cy="233125"/>
            </a:xfrm>
            <a:custGeom>
              <a:avLst/>
              <a:gdLst/>
              <a:ahLst/>
              <a:cxnLst/>
              <a:rect l="l" t="t" r="r" b="b"/>
              <a:pathLst>
                <a:path w="49797" h="9325" extrusionOk="0">
                  <a:moveTo>
                    <a:pt x="13676" y="1"/>
                  </a:moveTo>
                  <a:lnTo>
                    <a:pt x="13676" y="52"/>
                  </a:lnTo>
                  <a:lnTo>
                    <a:pt x="46819" y="52"/>
                  </a:lnTo>
                  <a:lnTo>
                    <a:pt x="46819" y="1"/>
                  </a:lnTo>
                  <a:close/>
                  <a:moveTo>
                    <a:pt x="7697" y="8"/>
                  </a:moveTo>
                  <a:cubicBezTo>
                    <a:pt x="6751" y="959"/>
                    <a:pt x="5294" y="2148"/>
                    <a:pt x="3714" y="2418"/>
                  </a:cubicBezTo>
                  <a:cubicBezTo>
                    <a:pt x="3482" y="2457"/>
                    <a:pt x="3275" y="2472"/>
                    <a:pt x="3093" y="2472"/>
                  </a:cubicBezTo>
                  <a:cubicBezTo>
                    <a:pt x="2536" y="2472"/>
                    <a:pt x="2224" y="2331"/>
                    <a:pt x="2220" y="2329"/>
                  </a:cubicBezTo>
                  <a:lnTo>
                    <a:pt x="2198" y="2374"/>
                  </a:lnTo>
                  <a:cubicBezTo>
                    <a:pt x="2215" y="2383"/>
                    <a:pt x="2525" y="2524"/>
                    <a:pt x="3086" y="2524"/>
                  </a:cubicBezTo>
                  <a:cubicBezTo>
                    <a:pt x="3270" y="2524"/>
                    <a:pt x="3482" y="2508"/>
                    <a:pt x="3718" y="2469"/>
                  </a:cubicBezTo>
                  <a:cubicBezTo>
                    <a:pt x="5312" y="2197"/>
                    <a:pt x="6781" y="1000"/>
                    <a:pt x="7732" y="43"/>
                  </a:cubicBezTo>
                  <a:lnTo>
                    <a:pt x="7697" y="8"/>
                  </a:lnTo>
                  <a:close/>
                  <a:moveTo>
                    <a:pt x="44631" y="2202"/>
                  </a:moveTo>
                  <a:lnTo>
                    <a:pt x="44621" y="2251"/>
                  </a:lnTo>
                  <a:cubicBezTo>
                    <a:pt x="44652" y="2257"/>
                    <a:pt x="47650" y="2886"/>
                    <a:pt x="48292" y="5971"/>
                  </a:cubicBezTo>
                  <a:lnTo>
                    <a:pt x="48340" y="5961"/>
                  </a:lnTo>
                  <a:cubicBezTo>
                    <a:pt x="47692" y="2843"/>
                    <a:pt x="44662" y="2207"/>
                    <a:pt x="44631" y="2202"/>
                  </a:cubicBezTo>
                  <a:close/>
                  <a:moveTo>
                    <a:pt x="16340" y="8403"/>
                  </a:moveTo>
                  <a:lnTo>
                    <a:pt x="16340" y="8452"/>
                  </a:lnTo>
                  <a:lnTo>
                    <a:pt x="36383" y="8452"/>
                  </a:lnTo>
                  <a:lnTo>
                    <a:pt x="36383" y="8403"/>
                  </a:lnTo>
                  <a:close/>
                  <a:moveTo>
                    <a:pt x="9943" y="2127"/>
                  </a:moveTo>
                  <a:cubicBezTo>
                    <a:pt x="7160" y="2465"/>
                    <a:pt x="5967" y="4162"/>
                    <a:pt x="5456" y="5525"/>
                  </a:cubicBezTo>
                  <a:cubicBezTo>
                    <a:pt x="4946" y="6889"/>
                    <a:pt x="4998" y="8199"/>
                    <a:pt x="5011" y="8403"/>
                  </a:cubicBezTo>
                  <a:lnTo>
                    <a:pt x="0" y="8403"/>
                  </a:lnTo>
                  <a:lnTo>
                    <a:pt x="0" y="8453"/>
                  </a:lnTo>
                  <a:lnTo>
                    <a:pt x="5065" y="8453"/>
                  </a:lnTo>
                  <a:lnTo>
                    <a:pt x="5065" y="8452"/>
                  </a:lnTo>
                  <a:lnTo>
                    <a:pt x="5062" y="8425"/>
                  </a:lnTo>
                  <a:cubicBezTo>
                    <a:pt x="5062" y="8411"/>
                    <a:pt x="4956" y="7006"/>
                    <a:pt x="5504" y="5542"/>
                  </a:cubicBezTo>
                  <a:cubicBezTo>
                    <a:pt x="6009" y="4192"/>
                    <a:pt x="7191" y="2511"/>
                    <a:pt x="9948" y="2176"/>
                  </a:cubicBezTo>
                  <a:lnTo>
                    <a:pt x="9943" y="2127"/>
                  </a:lnTo>
                  <a:close/>
                  <a:moveTo>
                    <a:pt x="49162" y="4189"/>
                  </a:moveTo>
                  <a:lnTo>
                    <a:pt x="49126" y="4224"/>
                  </a:lnTo>
                  <a:cubicBezTo>
                    <a:pt x="49133" y="4230"/>
                    <a:pt x="49746" y="4859"/>
                    <a:pt x="49746" y="5516"/>
                  </a:cubicBezTo>
                  <a:lnTo>
                    <a:pt x="49746" y="7894"/>
                  </a:lnTo>
                  <a:cubicBezTo>
                    <a:pt x="49746" y="8267"/>
                    <a:pt x="49600" y="8617"/>
                    <a:pt x="49336" y="8880"/>
                  </a:cubicBezTo>
                  <a:cubicBezTo>
                    <a:pt x="49082" y="9135"/>
                    <a:pt x="48745" y="9273"/>
                    <a:pt x="48391" y="9273"/>
                  </a:cubicBezTo>
                  <a:cubicBezTo>
                    <a:pt x="48384" y="9274"/>
                    <a:pt x="48376" y="9274"/>
                    <a:pt x="48369" y="9274"/>
                  </a:cubicBezTo>
                  <a:cubicBezTo>
                    <a:pt x="48352" y="9274"/>
                    <a:pt x="48334" y="9273"/>
                    <a:pt x="48317" y="9272"/>
                  </a:cubicBezTo>
                  <a:lnTo>
                    <a:pt x="48314" y="9323"/>
                  </a:lnTo>
                  <a:cubicBezTo>
                    <a:pt x="48341" y="9324"/>
                    <a:pt x="48365" y="9324"/>
                    <a:pt x="48391" y="9324"/>
                  </a:cubicBezTo>
                  <a:cubicBezTo>
                    <a:pt x="48759" y="9324"/>
                    <a:pt x="49107" y="9179"/>
                    <a:pt x="49373" y="8916"/>
                  </a:cubicBezTo>
                  <a:cubicBezTo>
                    <a:pt x="49646" y="8643"/>
                    <a:pt x="49797" y="8280"/>
                    <a:pt x="49797" y="7894"/>
                  </a:cubicBezTo>
                  <a:lnTo>
                    <a:pt x="49797" y="5516"/>
                  </a:lnTo>
                  <a:cubicBezTo>
                    <a:pt x="49797" y="4838"/>
                    <a:pt x="49188" y="4214"/>
                    <a:pt x="49162" y="41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5"/>
            <p:cNvSpPr/>
            <p:nvPr/>
          </p:nvSpPr>
          <p:spPr>
            <a:xfrm>
              <a:off x="3784300" y="4522588"/>
              <a:ext cx="1198175" cy="383075"/>
            </a:xfrm>
            <a:custGeom>
              <a:avLst/>
              <a:gdLst/>
              <a:ahLst/>
              <a:cxnLst/>
              <a:rect l="l" t="t" r="r" b="b"/>
              <a:pathLst>
                <a:path w="47927" h="15323" extrusionOk="0">
                  <a:moveTo>
                    <a:pt x="12362" y="0"/>
                  </a:moveTo>
                  <a:lnTo>
                    <a:pt x="12362" y="0"/>
                  </a:lnTo>
                  <a:cubicBezTo>
                    <a:pt x="8149" y="112"/>
                    <a:pt x="3445" y="2543"/>
                    <a:pt x="3445" y="2543"/>
                  </a:cubicBezTo>
                  <a:cubicBezTo>
                    <a:pt x="9540" y="2402"/>
                    <a:pt x="12362" y="0"/>
                    <a:pt x="12362" y="0"/>
                  </a:cubicBezTo>
                  <a:close/>
                  <a:moveTo>
                    <a:pt x="291" y="6009"/>
                  </a:moveTo>
                  <a:cubicBezTo>
                    <a:pt x="192" y="6009"/>
                    <a:pt x="105" y="6072"/>
                    <a:pt x="74" y="6166"/>
                  </a:cubicBezTo>
                  <a:cubicBezTo>
                    <a:pt x="31" y="6297"/>
                    <a:pt x="0" y="6444"/>
                    <a:pt x="0" y="6444"/>
                  </a:cubicBezTo>
                  <a:lnTo>
                    <a:pt x="0" y="10863"/>
                  </a:lnTo>
                  <a:lnTo>
                    <a:pt x="2024" y="10863"/>
                  </a:lnTo>
                  <a:cubicBezTo>
                    <a:pt x="2287" y="10863"/>
                    <a:pt x="2500" y="10649"/>
                    <a:pt x="2500" y="10386"/>
                  </a:cubicBezTo>
                  <a:lnTo>
                    <a:pt x="2500" y="6485"/>
                  </a:lnTo>
                  <a:cubicBezTo>
                    <a:pt x="2500" y="6222"/>
                    <a:pt x="2287" y="6009"/>
                    <a:pt x="2024" y="6009"/>
                  </a:cubicBezTo>
                  <a:close/>
                  <a:moveTo>
                    <a:pt x="10263" y="5879"/>
                  </a:moveTo>
                  <a:cubicBezTo>
                    <a:pt x="7695" y="5879"/>
                    <a:pt x="5612" y="7961"/>
                    <a:pt x="5612" y="10530"/>
                  </a:cubicBezTo>
                  <a:cubicBezTo>
                    <a:pt x="5612" y="13099"/>
                    <a:pt x="7694" y="15182"/>
                    <a:pt x="10263" y="15182"/>
                  </a:cubicBezTo>
                  <a:cubicBezTo>
                    <a:pt x="12833" y="15182"/>
                    <a:pt x="14915" y="13099"/>
                    <a:pt x="14915" y="10530"/>
                  </a:cubicBezTo>
                  <a:cubicBezTo>
                    <a:pt x="14915" y="7961"/>
                    <a:pt x="12833" y="5879"/>
                    <a:pt x="10263" y="5879"/>
                  </a:cubicBezTo>
                  <a:close/>
                  <a:moveTo>
                    <a:pt x="43275" y="6019"/>
                  </a:moveTo>
                  <a:cubicBezTo>
                    <a:pt x="40707" y="6019"/>
                    <a:pt x="38623" y="8101"/>
                    <a:pt x="38623" y="10670"/>
                  </a:cubicBezTo>
                  <a:cubicBezTo>
                    <a:pt x="38623" y="13239"/>
                    <a:pt x="40707" y="15322"/>
                    <a:pt x="43275" y="15322"/>
                  </a:cubicBezTo>
                  <a:cubicBezTo>
                    <a:pt x="45845" y="15322"/>
                    <a:pt x="47927" y="13239"/>
                    <a:pt x="47927" y="10670"/>
                  </a:cubicBezTo>
                  <a:cubicBezTo>
                    <a:pt x="47927" y="8101"/>
                    <a:pt x="45845" y="6019"/>
                    <a:pt x="43275" y="60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5"/>
            <p:cNvSpPr/>
            <p:nvPr/>
          </p:nvSpPr>
          <p:spPr>
            <a:xfrm>
              <a:off x="3784300" y="4569313"/>
              <a:ext cx="1169825" cy="307975"/>
            </a:xfrm>
            <a:custGeom>
              <a:avLst/>
              <a:gdLst/>
              <a:ahLst/>
              <a:cxnLst/>
              <a:rect l="l" t="t" r="r" b="b"/>
              <a:pathLst>
                <a:path w="46793" h="12319" extrusionOk="0">
                  <a:moveTo>
                    <a:pt x="27085" y="506"/>
                  </a:moveTo>
                  <a:cubicBezTo>
                    <a:pt x="26846" y="506"/>
                    <a:pt x="26650" y="702"/>
                    <a:pt x="26650" y="941"/>
                  </a:cubicBezTo>
                  <a:cubicBezTo>
                    <a:pt x="26650" y="1180"/>
                    <a:pt x="26846" y="1376"/>
                    <a:pt x="27085" y="1376"/>
                  </a:cubicBezTo>
                  <a:lnTo>
                    <a:pt x="28935" y="1376"/>
                  </a:lnTo>
                  <a:cubicBezTo>
                    <a:pt x="29174" y="1376"/>
                    <a:pt x="29371" y="1180"/>
                    <a:pt x="29371" y="941"/>
                  </a:cubicBezTo>
                  <a:cubicBezTo>
                    <a:pt x="29371" y="702"/>
                    <a:pt x="29174" y="506"/>
                    <a:pt x="28935" y="506"/>
                  </a:cubicBezTo>
                  <a:close/>
                  <a:moveTo>
                    <a:pt x="40116" y="506"/>
                  </a:moveTo>
                  <a:cubicBezTo>
                    <a:pt x="39877" y="506"/>
                    <a:pt x="39680" y="702"/>
                    <a:pt x="39680" y="941"/>
                  </a:cubicBezTo>
                  <a:cubicBezTo>
                    <a:pt x="39680" y="1180"/>
                    <a:pt x="39877" y="1376"/>
                    <a:pt x="40116" y="1376"/>
                  </a:cubicBezTo>
                  <a:lnTo>
                    <a:pt x="41965" y="1376"/>
                  </a:lnTo>
                  <a:cubicBezTo>
                    <a:pt x="42205" y="1376"/>
                    <a:pt x="42400" y="1180"/>
                    <a:pt x="42400" y="941"/>
                  </a:cubicBezTo>
                  <a:cubicBezTo>
                    <a:pt x="42400" y="702"/>
                    <a:pt x="42205" y="506"/>
                    <a:pt x="41965" y="506"/>
                  </a:cubicBezTo>
                  <a:close/>
                  <a:moveTo>
                    <a:pt x="6738" y="1"/>
                  </a:moveTo>
                  <a:cubicBezTo>
                    <a:pt x="6174" y="1"/>
                    <a:pt x="5485" y="98"/>
                    <a:pt x="4954" y="191"/>
                  </a:cubicBezTo>
                  <a:cubicBezTo>
                    <a:pt x="4184" y="326"/>
                    <a:pt x="3477" y="721"/>
                    <a:pt x="2984" y="1328"/>
                  </a:cubicBezTo>
                  <a:cubicBezTo>
                    <a:pt x="2669" y="1717"/>
                    <a:pt x="2433" y="2193"/>
                    <a:pt x="2519" y="2702"/>
                  </a:cubicBezTo>
                  <a:cubicBezTo>
                    <a:pt x="2561" y="2947"/>
                    <a:pt x="2779" y="3051"/>
                    <a:pt x="3104" y="3051"/>
                  </a:cubicBezTo>
                  <a:cubicBezTo>
                    <a:pt x="4466" y="3051"/>
                    <a:pt x="7705" y="1243"/>
                    <a:pt x="7773" y="459"/>
                  </a:cubicBezTo>
                  <a:cubicBezTo>
                    <a:pt x="7803" y="112"/>
                    <a:pt x="7342" y="1"/>
                    <a:pt x="6738" y="1"/>
                  </a:cubicBezTo>
                  <a:close/>
                  <a:moveTo>
                    <a:pt x="10368" y="5487"/>
                  </a:moveTo>
                  <a:cubicBezTo>
                    <a:pt x="10461" y="5487"/>
                    <a:pt x="10530" y="5866"/>
                    <a:pt x="10509" y="6263"/>
                  </a:cubicBezTo>
                  <a:lnTo>
                    <a:pt x="10487" y="6670"/>
                  </a:lnTo>
                  <a:cubicBezTo>
                    <a:pt x="10406" y="6660"/>
                    <a:pt x="10323" y="6654"/>
                    <a:pt x="10239" y="6654"/>
                  </a:cubicBezTo>
                  <a:cubicBezTo>
                    <a:pt x="10171" y="6654"/>
                    <a:pt x="10106" y="6659"/>
                    <a:pt x="10041" y="6664"/>
                  </a:cubicBezTo>
                  <a:lnTo>
                    <a:pt x="10019" y="6271"/>
                  </a:lnTo>
                  <a:cubicBezTo>
                    <a:pt x="9995" y="5873"/>
                    <a:pt x="10064" y="5487"/>
                    <a:pt x="10159" y="5487"/>
                  </a:cubicBezTo>
                  <a:close/>
                  <a:moveTo>
                    <a:pt x="43379" y="5625"/>
                  </a:moveTo>
                  <a:cubicBezTo>
                    <a:pt x="43473" y="5625"/>
                    <a:pt x="43542" y="6006"/>
                    <a:pt x="43521" y="6401"/>
                  </a:cubicBezTo>
                  <a:lnTo>
                    <a:pt x="43498" y="6810"/>
                  </a:lnTo>
                  <a:cubicBezTo>
                    <a:pt x="43418" y="6800"/>
                    <a:pt x="43334" y="6794"/>
                    <a:pt x="43251" y="6794"/>
                  </a:cubicBezTo>
                  <a:cubicBezTo>
                    <a:pt x="43184" y="6794"/>
                    <a:pt x="43118" y="6798"/>
                    <a:pt x="43053" y="6804"/>
                  </a:cubicBezTo>
                  <a:lnTo>
                    <a:pt x="43030" y="6411"/>
                  </a:lnTo>
                  <a:cubicBezTo>
                    <a:pt x="43006" y="6013"/>
                    <a:pt x="43076" y="5625"/>
                    <a:pt x="43170" y="5625"/>
                  </a:cubicBezTo>
                  <a:close/>
                  <a:moveTo>
                    <a:pt x="11176" y="5620"/>
                  </a:moveTo>
                  <a:cubicBezTo>
                    <a:pt x="11180" y="5620"/>
                    <a:pt x="11184" y="5621"/>
                    <a:pt x="11188" y="5622"/>
                  </a:cubicBezTo>
                  <a:lnTo>
                    <a:pt x="11386" y="5689"/>
                  </a:lnTo>
                  <a:cubicBezTo>
                    <a:pt x="11473" y="5720"/>
                    <a:pt x="11417" y="6102"/>
                    <a:pt x="11268" y="6469"/>
                  </a:cubicBezTo>
                  <a:lnTo>
                    <a:pt x="11114" y="6855"/>
                  </a:lnTo>
                  <a:cubicBezTo>
                    <a:pt x="10981" y="6791"/>
                    <a:pt x="10841" y="6741"/>
                    <a:pt x="10694" y="6707"/>
                  </a:cubicBezTo>
                  <a:lnTo>
                    <a:pt x="10800" y="6319"/>
                  </a:lnTo>
                  <a:cubicBezTo>
                    <a:pt x="10903" y="5951"/>
                    <a:pt x="11081" y="5620"/>
                    <a:pt x="11176" y="5620"/>
                  </a:cubicBezTo>
                  <a:close/>
                  <a:moveTo>
                    <a:pt x="9204" y="5669"/>
                  </a:moveTo>
                  <a:cubicBezTo>
                    <a:pt x="9297" y="5669"/>
                    <a:pt x="9488" y="5983"/>
                    <a:pt x="9607" y="6340"/>
                  </a:cubicBezTo>
                  <a:lnTo>
                    <a:pt x="9735" y="6719"/>
                  </a:lnTo>
                  <a:cubicBezTo>
                    <a:pt x="9588" y="6757"/>
                    <a:pt x="9448" y="6811"/>
                    <a:pt x="9316" y="6879"/>
                  </a:cubicBezTo>
                  <a:lnTo>
                    <a:pt x="9155" y="6530"/>
                  </a:lnTo>
                  <a:cubicBezTo>
                    <a:pt x="8987" y="6168"/>
                    <a:pt x="8908" y="5784"/>
                    <a:pt x="8995" y="5748"/>
                  </a:cubicBezTo>
                  <a:lnTo>
                    <a:pt x="9190" y="5672"/>
                  </a:lnTo>
                  <a:cubicBezTo>
                    <a:pt x="9195" y="5670"/>
                    <a:pt x="9199" y="5669"/>
                    <a:pt x="9204" y="5669"/>
                  </a:cubicBezTo>
                  <a:close/>
                  <a:moveTo>
                    <a:pt x="44188" y="5759"/>
                  </a:moveTo>
                  <a:cubicBezTo>
                    <a:pt x="44192" y="5759"/>
                    <a:pt x="44196" y="5760"/>
                    <a:pt x="44199" y="5761"/>
                  </a:cubicBezTo>
                  <a:lnTo>
                    <a:pt x="44397" y="5829"/>
                  </a:lnTo>
                  <a:cubicBezTo>
                    <a:pt x="44485" y="5859"/>
                    <a:pt x="44428" y="6240"/>
                    <a:pt x="44280" y="6609"/>
                  </a:cubicBezTo>
                  <a:lnTo>
                    <a:pt x="44126" y="6995"/>
                  </a:lnTo>
                  <a:cubicBezTo>
                    <a:pt x="43993" y="6930"/>
                    <a:pt x="43853" y="6880"/>
                    <a:pt x="43706" y="6847"/>
                  </a:cubicBezTo>
                  <a:lnTo>
                    <a:pt x="43813" y="6459"/>
                  </a:lnTo>
                  <a:cubicBezTo>
                    <a:pt x="43915" y="6090"/>
                    <a:pt x="44094" y="5759"/>
                    <a:pt x="44188" y="5759"/>
                  </a:cubicBezTo>
                  <a:close/>
                  <a:moveTo>
                    <a:pt x="42215" y="5808"/>
                  </a:moveTo>
                  <a:cubicBezTo>
                    <a:pt x="42309" y="5808"/>
                    <a:pt x="42499" y="6122"/>
                    <a:pt x="42619" y="6480"/>
                  </a:cubicBezTo>
                  <a:lnTo>
                    <a:pt x="42746" y="6858"/>
                  </a:lnTo>
                  <a:cubicBezTo>
                    <a:pt x="42600" y="6896"/>
                    <a:pt x="42460" y="6951"/>
                    <a:pt x="42329" y="7018"/>
                  </a:cubicBezTo>
                  <a:lnTo>
                    <a:pt x="42329" y="7018"/>
                  </a:lnTo>
                  <a:lnTo>
                    <a:pt x="42167" y="6670"/>
                  </a:lnTo>
                  <a:cubicBezTo>
                    <a:pt x="41998" y="6308"/>
                    <a:pt x="41919" y="5922"/>
                    <a:pt x="42008" y="5888"/>
                  </a:cubicBezTo>
                  <a:lnTo>
                    <a:pt x="42202" y="5810"/>
                  </a:lnTo>
                  <a:cubicBezTo>
                    <a:pt x="42206" y="5809"/>
                    <a:pt x="42211" y="5808"/>
                    <a:pt x="42215" y="5808"/>
                  </a:cubicBezTo>
                  <a:close/>
                  <a:moveTo>
                    <a:pt x="12091" y="6074"/>
                  </a:moveTo>
                  <a:cubicBezTo>
                    <a:pt x="12102" y="6074"/>
                    <a:pt x="12111" y="6076"/>
                    <a:pt x="12118" y="6082"/>
                  </a:cubicBezTo>
                  <a:lnTo>
                    <a:pt x="12283" y="6209"/>
                  </a:lnTo>
                  <a:cubicBezTo>
                    <a:pt x="12357" y="6267"/>
                    <a:pt x="12180" y="6609"/>
                    <a:pt x="11921" y="6910"/>
                  </a:cubicBezTo>
                  <a:lnTo>
                    <a:pt x="11646" y="7231"/>
                  </a:lnTo>
                  <a:cubicBezTo>
                    <a:pt x="11541" y="7126"/>
                    <a:pt x="11424" y="7035"/>
                    <a:pt x="11297" y="6957"/>
                  </a:cubicBezTo>
                  <a:lnTo>
                    <a:pt x="11527" y="6619"/>
                  </a:lnTo>
                  <a:cubicBezTo>
                    <a:pt x="11731" y="6319"/>
                    <a:pt x="11989" y="6074"/>
                    <a:pt x="12091" y="6074"/>
                  </a:cubicBezTo>
                  <a:close/>
                  <a:moveTo>
                    <a:pt x="8313" y="6167"/>
                  </a:moveTo>
                  <a:cubicBezTo>
                    <a:pt x="8417" y="6167"/>
                    <a:pt x="8680" y="6393"/>
                    <a:pt x="8895" y="6675"/>
                  </a:cubicBezTo>
                  <a:lnTo>
                    <a:pt x="9132" y="6988"/>
                  </a:lnTo>
                  <a:cubicBezTo>
                    <a:pt x="9007" y="7070"/>
                    <a:pt x="8892" y="7167"/>
                    <a:pt x="8789" y="7275"/>
                  </a:cubicBezTo>
                  <a:lnTo>
                    <a:pt x="8528" y="7001"/>
                  </a:lnTo>
                  <a:cubicBezTo>
                    <a:pt x="8250" y="6712"/>
                    <a:pt x="8053" y="6373"/>
                    <a:pt x="8125" y="6312"/>
                  </a:cubicBezTo>
                  <a:lnTo>
                    <a:pt x="8284" y="6177"/>
                  </a:lnTo>
                  <a:cubicBezTo>
                    <a:pt x="8292" y="6170"/>
                    <a:pt x="8302" y="6167"/>
                    <a:pt x="8313" y="6167"/>
                  </a:cubicBezTo>
                  <a:close/>
                  <a:moveTo>
                    <a:pt x="45103" y="6214"/>
                  </a:moveTo>
                  <a:cubicBezTo>
                    <a:pt x="45113" y="6214"/>
                    <a:pt x="45122" y="6216"/>
                    <a:pt x="45129" y="6222"/>
                  </a:cubicBezTo>
                  <a:lnTo>
                    <a:pt x="45295" y="6349"/>
                  </a:lnTo>
                  <a:cubicBezTo>
                    <a:pt x="45368" y="6406"/>
                    <a:pt x="45192" y="6749"/>
                    <a:pt x="44933" y="7050"/>
                  </a:cubicBezTo>
                  <a:lnTo>
                    <a:pt x="44657" y="7371"/>
                  </a:lnTo>
                  <a:cubicBezTo>
                    <a:pt x="44553" y="7266"/>
                    <a:pt x="44435" y="7174"/>
                    <a:pt x="44308" y="7095"/>
                  </a:cubicBezTo>
                  <a:lnTo>
                    <a:pt x="44538" y="6757"/>
                  </a:lnTo>
                  <a:cubicBezTo>
                    <a:pt x="44742" y="6459"/>
                    <a:pt x="45001" y="6214"/>
                    <a:pt x="45103" y="6214"/>
                  </a:cubicBezTo>
                  <a:close/>
                  <a:moveTo>
                    <a:pt x="41325" y="6307"/>
                  </a:moveTo>
                  <a:cubicBezTo>
                    <a:pt x="41428" y="6307"/>
                    <a:pt x="41691" y="6533"/>
                    <a:pt x="41907" y="6815"/>
                  </a:cubicBezTo>
                  <a:lnTo>
                    <a:pt x="42144" y="7128"/>
                  </a:lnTo>
                  <a:cubicBezTo>
                    <a:pt x="42020" y="7210"/>
                    <a:pt x="41904" y="7306"/>
                    <a:pt x="41801" y="7415"/>
                  </a:cubicBezTo>
                  <a:lnTo>
                    <a:pt x="41539" y="7141"/>
                  </a:lnTo>
                  <a:cubicBezTo>
                    <a:pt x="41262" y="6852"/>
                    <a:pt x="41064" y="6513"/>
                    <a:pt x="41136" y="6452"/>
                  </a:cubicBezTo>
                  <a:lnTo>
                    <a:pt x="41296" y="6316"/>
                  </a:lnTo>
                  <a:cubicBezTo>
                    <a:pt x="41303" y="6310"/>
                    <a:pt x="41313" y="6307"/>
                    <a:pt x="41325" y="6307"/>
                  </a:cubicBezTo>
                  <a:close/>
                  <a:moveTo>
                    <a:pt x="12795" y="6796"/>
                  </a:moveTo>
                  <a:cubicBezTo>
                    <a:pt x="12822" y="6796"/>
                    <a:pt x="12841" y="6803"/>
                    <a:pt x="12850" y="6817"/>
                  </a:cubicBezTo>
                  <a:lnTo>
                    <a:pt x="12966" y="6991"/>
                  </a:lnTo>
                  <a:cubicBezTo>
                    <a:pt x="13017" y="7068"/>
                    <a:pt x="12740" y="7337"/>
                    <a:pt x="12398" y="7538"/>
                  </a:cubicBezTo>
                  <a:lnTo>
                    <a:pt x="12030" y="7755"/>
                  </a:lnTo>
                  <a:cubicBezTo>
                    <a:pt x="11962" y="7621"/>
                    <a:pt x="11880" y="7497"/>
                    <a:pt x="11786" y="7384"/>
                  </a:cubicBezTo>
                  <a:lnTo>
                    <a:pt x="11787" y="7384"/>
                  </a:lnTo>
                  <a:lnTo>
                    <a:pt x="12118" y="7135"/>
                  </a:lnTo>
                  <a:cubicBezTo>
                    <a:pt x="12380" y="6937"/>
                    <a:pt x="12671" y="6796"/>
                    <a:pt x="12795" y="6796"/>
                  </a:cubicBezTo>
                  <a:close/>
                  <a:moveTo>
                    <a:pt x="7652" y="6923"/>
                  </a:moveTo>
                  <a:cubicBezTo>
                    <a:pt x="7779" y="6923"/>
                    <a:pt x="8064" y="7046"/>
                    <a:pt x="8327" y="7222"/>
                  </a:cubicBezTo>
                  <a:lnTo>
                    <a:pt x="8649" y="7437"/>
                  </a:lnTo>
                  <a:cubicBezTo>
                    <a:pt x="8557" y="7556"/>
                    <a:pt x="8479" y="7685"/>
                    <a:pt x="8416" y="7822"/>
                  </a:cubicBezTo>
                  <a:lnTo>
                    <a:pt x="8085" y="7649"/>
                  </a:lnTo>
                  <a:cubicBezTo>
                    <a:pt x="7730" y="7466"/>
                    <a:pt x="7433" y="7208"/>
                    <a:pt x="7482" y="7126"/>
                  </a:cubicBezTo>
                  <a:lnTo>
                    <a:pt x="7589" y="6947"/>
                  </a:lnTo>
                  <a:cubicBezTo>
                    <a:pt x="7598" y="6931"/>
                    <a:pt x="7620" y="6923"/>
                    <a:pt x="7652" y="6923"/>
                  </a:cubicBezTo>
                  <a:close/>
                  <a:moveTo>
                    <a:pt x="45806" y="6936"/>
                  </a:moveTo>
                  <a:cubicBezTo>
                    <a:pt x="45833" y="6936"/>
                    <a:pt x="45852" y="6943"/>
                    <a:pt x="45862" y="6957"/>
                  </a:cubicBezTo>
                  <a:lnTo>
                    <a:pt x="45977" y="7131"/>
                  </a:lnTo>
                  <a:cubicBezTo>
                    <a:pt x="46028" y="7208"/>
                    <a:pt x="45751" y="7476"/>
                    <a:pt x="45409" y="7678"/>
                  </a:cubicBezTo>
                  <a:lnTo>
                    <a:pt x="45042" y="7894"/>
                  </a:lnTo>
                  <a:cubicBezTo>
                    <a:pt x="44974" y="7761"/>
                    <a:pt x="44892" y="7637"/>
                    <a:pt x="44797" y="7524"/>
                  </a:cubicBezTo>
                  <a:lnTo>
                    <a:pt x="44799" y="7524"/>
                  </a:lnTo>
                  <a:lnTo>
                    <a:pt x="45129" y="7275"/>
                  </a:lnTo>
                  <a:cubicBezTo>
                    <a:pt x="45392" y="7077"/>
                    <a:pt x="45682" y="6936"/>
                    <a:pt x="45806" y="6936"/>
                  </a:cubicBezTo>
                  <a:close/>
                  <a:moveTo>
                    <a:pt x="40664" y="7063"/>
                  </a:moveTo>
                  <a:cubicBezTo>
                    <a:pt x="40792" y="7063"/>
                    <a:pt x="41076" y="7185"/>
                    <a:pt x="41340" y="7362"/>
                  </a:cubicBezTo>
                  <a:lnTo>
                    <a:pt x="41661" y="7577"/>
                  </a:lnTo>
                  <a:cubicBezTo>
                    <a:pt x="41569" y="7696"/>
                    <a:pt x="41491" y="7824"/>
                    <a:pt x="41428" y="7961"/>
                  </a:cubicBezTo>
                  <a:lnTo>
                    <a:pt x="41428" y="7961"/>
                  </a:lnTo>
                  <a:lnTo>
                    <a:pt x="41097" y="7789"/>
                  </a:lnTo>
                  <a:cubicBezTo>
                    <a:pt x="40742" y="7604"/>
                    <a:pt x="40445" y="7347"/>
                    <a:pt x="40493" y="7266"/>
                  </a:cubicBezTo>
                  <a:lnTo>
                    <a:pt x="40601" y="7087"/>
                  </a:lnTo>
                  <a:cubicBezTo>
                    <a:pt x="40610" y="7071"/>
                    <a:pt x="40632" y="7063"/>
                    <a:pt x="40664" y="7063"/>
                  </a:cubicBezTo>
                  <a:close/>
                  <a:moveTo>
                    <a:pt x="10239" y="7611"/>
                  </a:moveTo>
                  <a:cubicBezTo>
                    <a:pt x="10364" y="7611"/>
                    <a:pt x="10465" y="7713"/>
                    <a:pt x="10465" y="7837"/>
                  </a:cubicBezTo>
                  <a:cubicBezTo>
                    <a:pt x="10465" y="7963"/>
                    <a:pt x="10365" y="8065"/>
                    <a:pt x="10239" y="8065"/>
                  </a:cubicBezTo>
                  <a:cubicBezTo>
                    <a:pt x="10113" y="8065"/>
                    <a:pt x="10013" y="7963"/>
                    <a:pt x="10013" y="7837"/>
                  </a:cubicBezTo>
                  <a:cubicBezTo>
                    <a:pt x="10013" y="7713"/>
                    <a:pt x="10113" y="7611"/>
                    <a:pt x="10239" y="7611"/>
                  </a:cubicBezTo>
                  <a:close/>
                  <a:moveTo>
                    <a:pt x="43251" y="7751"/>
                  </a:moveTo>
                  <a:cubicBezTo>
                    <a:pt x="43375" y="7751"/>
                    <a:pt x="43477" y="7853"/>
                    <a:pt x="43477" y="7977"/>
                  </a:cubicBezTo>
                  <a:cubicBezTo>
                    <a:pt x="43477" y="8103"/>
                    <a:pt x="43377" y="8205"/>
                    <a:pt x="43251" y="8205"/>
                  </a:cubicBezTo>
                  <a:cubicBezTo>
                    <a:pt x="43125" y="8205"/>
                    <a:pt x="43025" y="8103"/>
                    <a:pt x="43025" y="7977"/>
                  </a:cubicBezTo>
                  <a:cubicBezTo>
                    <a:pt x="43025" y="7853"/>
                    <a:pt x="43126" y="7751"/>
                    <a:pt x="43251" y="7751"/>
                  </a:cubicBezTo>
                  <a:close/>
                  <a:moveTo>
                    <a:pt x="1238" y="5313"/>
                  </a:moveTo>
                  <a:cubicBezTo>
                    <a:pt x="1385" y="5313"/>
                    <a:pt x="1505" y="5446"/>
                    <a:pt x="1505" y="5608"/>
                  </a:cubicBezTo>
                  <a:lnTo>
                    <a:pt x="1505" y="8032"/>
                  </a:lnTo>
                  <a:cubicBezTo>
                    <a:pt x="1505" y="8196"/>
                    <a:pt x="1385" y="8328"/>
                    <a:pt x="1238" y="8328"/>
                  </a:cubicBezTo>
                  <a:lnTo>
                    <a:pt x="100" y="8328"/>
                  </a:lnTo>
                  <a:lnTo>
                    <a:pt x="100" y="5583"/>
                  </a:lnTo>
                  <a:cubicBezTo>
                    <a:pt x="100" y="5583"/>
                    <a:pt x="119" y="5492"/>
                    <a:pt x="143" y="5410"/>
                  </a:cubicBezTo>
                  <a:cubicBezTo>
                    <a:pt x="160" y="5352"/>
                    <a:pt x="209" y="5313"/>
                    <a:pt x="264" y="5313"/>
                  </a:cubicBezTo>
                  <a:close/>
                  <a:moveTo>
                    <a:pt x="13133" y="7696"/>
                  </a:moveTo>
                  <a:cubicBezTo>
                    <a:pt x="13232" y="7696"/>
                    <a:pt x="13297" y="7713"/>
                    <a:pt x="13306" y="7748"/>
                  </a:cubicBezTo>
                  <a:lnTo>
                    <a:pt x="13359" y="7950"/>
                  </a:lnTo>
                  <a:cubicBezTo>
                    <a:pt x="13383" y="8041"/>
                    <a:pt x="13034" y="8205"/>
                    <a:pt x="12645" y="8285"/>
                  </a:cubicBezTo>
                  <a:lnTo>
                    <a:pt x="12225" y="8373"/>
                  </a:lnTo>
                  <a:cubicBezTo>
                    <a:pt x="12203" y="8223"/>
                    <a:pt x="12166" y="8080"/>
                    <a:pt x="12113" y="7943"/>
                  </a:cubicBezTo>
                  <a:lnTo>
                    <a:pt x="12511" y="7813"/>
                  </a:lnTo>
                  <a:cubicBezTo>
                    <a:pt x="12743" y="7737"/>
                    <a:pt x="12979" y="7696"/>
                    <a:pt x="13133" y="7696"/>
                  </a:cubicBezTo>
                  <a:close/>
                  <a:moveTo>
                    <a:pt x="7398" y="7838"/>
                  </a:moveTo>
                  <a:cubicBezTo>
                    <a:pt x="7549" y="7838"/>
                    <a:pt x="7759" y="7867"/>
                    <a:pt x="7968" y="7924"/>
                  </a:cubicBezTo>
                  <a:lnTo>
                    <a:pt x="8337" y="8023"/>
                  </a:lnTo>
                  <a:cubicBezTo>
                    <a:pt x="8290" y="8162"/>
                    <a:pt x="8258" y="8309"/>
                    <a:pt x="8242" y="8461"/>
                  </a:cubicBezTo>
                  <a:lnTo>
                    <a:pt x="7874" y="8406"/>
                  </a:lnTo>
                  <a:cubicBezTo>
                    <a:pt x="7480" y="8345"/>
                    <a:pt x="7117" y="8196"/>
                    <a:pt x="7135" y="8104"/>
                  </a:cubicBezTo>
                  <a:lnTo>
                    <a:pt x="7179" y="7900"/>
                  </a:lnTo>
                  <a:cubicBezTo>
                    <a:pt x="7188" y="7858"/>
                    <a:pt x="7273" y="7838"/>
                    <a:pt x="7398" y="7838"/>
                  </a:cubicBezTo>
                  <a:close/>
                  <a:moveTo>
                    <a:pt x="46145" y="7836"/>
                  </a:moveTo>
                  <a:cubicBezTo>
                    <a:pt x="46243" y="7836"/>
                    <a:pt x="46309" y="7853"/>
                    <a:pt x="46318" y="7888"/>
                  </a:cubicBezTo>
                  <a:lnTo>
                    <a:pt x="46372" y="8090"/>
                  </a:lnTo>
                  <a:cubicBezTo>
                    <a:pt x="46396" y="8181"/>
                    <a:pt x="46045" y="8345"/>
                    <a:pt x="45658" y="8425"/>
                  </a:cubicBezTo>
                  <a:lnTo>
                    <a:pt x="45237" y="8513"/>
                  </a:lnTo>
                  <a:cubicBezTo>
                    <a:pt x="45216" y="8363"/>
                    <a:pt x="45177" y="8219"/>
                    <a:pt x="45125" y="8083"/>
                  </a:cubicBezTo>
                  <a:lnTo>
                    <a:pt x="45522" y="7953"/>
                  </a:lnTo>
                  <a:cubicBezTo>
                    <a:pt x="45754" y="7877"/>
                    <a:pt x="45991" y="7836"/>
                    <a:pt x="46145" y="7836"/>
                  </a:cubicBezTo>
                  <a:close/>
                  <a:moveTo>
                    <a:pt x="40412" y="7977"/>
                  </a:moveTo>
                  <a:cubicBezTo>
                    <a:pt x="40562" y="7977"/>
                    <a:pt x="40771" y="8006"/>
                    <a:pt x="40979" y="8062"/>
                  </a:cubicBezTo>
                  <a:lnTo>
                    <a:pt x="41348" y="8162"/>
                  </a:lnTo>
                  <a:cubicBezTo>
                    <a:pt x="41302" y="8302"/>
                    <a:pt x="41269" y="8449"/>
                    <a:pt x="41254" y="8601"/>
                  </a:cubicBezTo>
                  <a:lnTo>
                    <a:pt x="40886" y="8544"/>
                  </a:lnTo>
                  <a:cubicBezTo>
                    <a:pt x="40492" y="8485"/>
                    <a:pt x="40128" y="8336"/>
                    <a:pt x="40148" y="8244"/>
                  </a:cubicBezTo>
                  <a:lnTo>
                    <a:pt x="40191" y="8039"/>
                  </a:lnTo>
                  <a:cubicBezTo>
                    <a:pt x="40200" y="7998"/>
                    <a:pt x="40285" y="7977"/>
                    <a:pt x="40412" y="7977"/>
                  </a:cubicBezTo>
                  <a:close/>
                  <a:moveTo>
                    <a:pt x="221" y="4694"/>
                  </a:moveTo>
                  <a:cubicBezTo>
                    <a:pt x="146" y="4694"/>
                    <a:pt x="79" y="4746"/>
                    <a:pt x="57" y="4825"/>
                  </a:cubicBezTo>
                  <a:cubicBezTo>
                    <a:pt x="24" y="4936"/>
                    <a:pt x="0" y="5058"/>
                    <a:pt x="0" y="5058"/>
                  </a:cubicBezTo>
                  <a:lnTo>
                    <a:pt x="0" y="8759"/>
                  </a:lnTo>
                  <a:lnTo>
                    <a:pt x="1534" y="8759"/>
                  </a:lnTo>
                  <a:cubicBezTo>
                    <a:pt x="1733" y="8759"/>
                    <a:pt x="1894" y="8581"/>
                    <a:pt x="1894" y="8360"/>
                  </a:cubicBezTo>
                  <a:lnTo>
                    <a:pt x="1894" y="5092"/>
                  </a:lnTo>
                  <a:cubicBezTo>
                    <a:pt x="1894" y="4872"/>
                    <a:pt x="1733" y="4694"/>
                    <a:pt x="1534" y="4694"/>
                  </a:cubicBezTo>
                  <a:close/>
                  <a:moveTo>
                    <a:pt x="9482" y="8434"/>
                  </a:moveTo>
                  <a:cubicBezTo>
                    <a:pt x="9606" y="8434"/>
                    <a:pt x="9708" y="8536"/>
                    <a:pt x="9708" y="8661"/>
                  </a:cubicBezTo>
                  <a:cubicBezTo>
                    <a:pt x="9708" y="8786"/>
                    <a:pt x="9606" y="8888"/>
                    <a:pt x="9482" y="8888"/>
                  </a:cubicBezTo>
                  <a:cubicBezTo>
                    <a:pt x="9356" y="8888"/>
                    <a:pt x="9254" y="8786"/>
                    <a:pt x="9254" y="8661"/>
                  </a:cubicBezTo>
                  <a:cubicBezTo>
                    <a:pt x="9254" y="8536"/>
                    <a:pt x="9356" y="8434"/>
                    <a:pt x="9482" y="8434"/>
                  </a:cubicBezTo>
                  <a:close/>
                  <a:moveTo>
                    <a:pt x="11046" y="8434"/>
                  </a:moveTo>
                  <a:cubicBezTo>
                    <a:pt x="11171" y="8434"/>
                    <a:pt x="11272" y="8536"/>
                    <a:pt x="11272" y="8661"/>
                  </a:cubicBezTo>
                  <a:cubicBezTo>
                    <a:pt x="11272" y="8786"/>
                    <a:pt x="11171" y="8888"/>
                    <a:pt x="11046" y="8888"/>
                  </a:cubicBezTo>
                  <a:cubicBezTo>
                    <a:pt x="10921" y="8888"/>
                    <a:pt x="10819" y="8786"/>
                    <a:pt x="10819" y="8661"/>
                  </a:cubicBezTo>
                  <a:cubicBezTo>
                    <a:pt x="10819" y="8536"/>
                    <a:pt x="10921" y="8434"/>
                    <a:pt x="11046" y="8434"/>
                  </a:cubicBezTo>
                  <a:close/>
                  <a:moveTo>
                    <a:pt x="42493" y="8574"/>
                  </a:moveTo>
                  <a:cubicBezTo>
                    <a:pt x="42618" y="8574"/>
                    <a:pt x="42719" y="8676"/>
                    <a:pt x="42719" y="8801"/>
                  </a:cubicBezTo>
                  <a:cubicBezTo>
                    <a:pt x="42719" y="8926"/>
                    <a:pt x="42618" y="9027"/>
                    <a:pt x="42493" y="9027"/>
                  </a:cubicBezTo>
                  <a:cubicBezTo>
                    <a:pt x="42367" y="9027"/>
                    <a:pt x="42266" y="8926"/>
                    <a:pt x="42266" y="8801"/>
                  </a:cubicBezTo>
                  <a:cubicBezTo>
                    <a:pt x="42266" y="8676"/>
                    <a:pt x="42367" y="8574"/>
                    <a:pt x="42493" y="8574"/>
                  </a:cubicBezTo>
                  <a:close/>
                  <a:moveTo>
                    <a:pt x="44058" y="8574"/>
                  </a:moveTo>
                  <a:cubicBezTo>
                    <a:pt x="44182" y="8574"/>
                    <a:pt x="44284" y="8676"/>
                    <a:pt x="44284" y="8801"/>
                  </a:cubicBezTo>
                  <a:cubicBezTo>
                    <a:pt x="44284" y="8926"/>
                    <a:pt x="44182" y="9027"/>
                    <a:pt x="44058" y="9027"/>
                  </a:cubicBezTo>
                  <a:cubicBezTo>
                    <a:pt x="43932" y="9027"/>
                    <a:pt x="43830" y="8926"/>
                    <a:pt x="43830" y="8801"/>
                  </a:cubicBezTo>
                  <a:cubicBezTo>
                    <a:pt x="43830" y="8676"/>
                    <a:pt x="43932" y="8574"/>
                    <a:pt x="44058" y="8574"/>
                  </a:cubicBezTo>
                  <a:close/>
                  <a:moveTo>
                    <a:pt x="12244" y="8578"/>
                  </a:moveTo>
                  <a:lnTo>
                    <a:pt x="12665" y="8582"/>
                  </a:lnTo>
                  <a:cubicBezTo>
                    <a:pt x="13063" y="8588"/>
                    <a:pt x="13445" y="8684"/>
                    <a:pt x="13438" y="8777"/>
                  </a:cubicBezTo>
                  <a:lnTo>
                    <a:pt x="13424" y="8986"/>
                  </a:lnTo>
                  <a:cubicBezTo>
                    <a:pt x="13419" y="9053"/>
                    <a:pt x="13223" y="9094"/>
                    <a:pt x="12968" y="9094"/>
                  </a:cubicBezTo>
                  <a:cubicBezTo>
                    <a:pt x="12865" y="9094"/>
                    <a:pt x="12753" y="9087"/>
                    <a:pt x="12639" y="9073"/>
                  </a:cubicBezTo>
                  <a:lnTo>
                    <a:pt x="12214" y="9020"/>
                  </a:lnTo>
                  <a:lnTo>
                    <a:pt x="12212" y="9020"/>
                  </a:lnTo>
                  <a:cubicBezTo>
                    <a:pt x="12234" y="8905"/>
                    <a:pt x="12245" y="8784"/>
                    <a:pt x="12245" y="8661"/>
                  </a:cubicBezTo>
                  <a:cubicBezTo>
                    <a:pt x="12245" y="8633"/>
                    <a:pt x="12245" y="8605"/>
                    <a:pt x="12244" y="8578"/>
                  </a:cubicBezTo>
                  <a:close/>
                  <a:moveTo>
                    <a:pt x="8234" y="8677"/>
                  </a:moveTo>
                  <a:cubicBezTo>
                    <a:pt x="8234" y="8831"/>
                    <a:pt x="8252" y="8979"/>
                    <a:pt x="8286" y="9124"/>
                  </a:cubicBezTo>
                  <a:lnTo>
                    <a:pt x="7920" y="9189"/>
                  </a:lnTo>
                  <a:cubicBezTo>
                    <a:pt x="7765" y="9216"/>
                    <a:pt x="7609" y="9229"/>
                    <a:pt x="7478" y="9229"/>
                  </a:cubicBezTo>
                  <a:cubicBezTo>
                    <a:pt x="7276" y="9229"/>
                    <a:pt x="7130" y="9198"/>
                    <a:pt x="7124" y="9142"/>
                  </a:cubicBezTo>
                  <a:lnTo>
                    <a:pt x="7098" y="8934"/>
                  </a:lnTo>
                  <a:cubicBezTo>
                    <a:pt x="7087" y="8842"/>
                    <a:pt x="7456" y="8728"/>
                    <a:pt x="7852" y="8702"/>
                  </a:cubicBezTo>
                  <a:lnTo>
                    <a:pt x="8234" y="8677"/>
                  </a:lnTo>
                  <a:close/>
                  <a:moveTo>
                    <a:pt x="45255" y="8718"/>
                  </a:moveTo>
                  <a:lnTo>
                    <a:pt x="45676" y="8722"/>
                  </a:lnTo>
                  <a:cubicBezTo>
                    <a:pt x="46075" y="8728"/>
                    <a:pt x="46457" y="8824"/>
                    <a:pt x="46450" y="8917"/>
                  </a:cubicBezTo>
                  <a:lnTo>
                    <a:pt x="46435" y="9126"/>
                  </a:lnTo>
                  <a:cubicBezTo>
                    <a:pt x="46430" y="9193"/>
                    <a:pt x="46235" y="9234"/>
                    <a:pt x="45980" y="9234"/>
                  </a:cubicBezTo>
                  <a:cubicBezTo>
                    <a:pt x="45877" y="9234"/>
                    <a:pt x="45764" y="9227"/>
                    <a:pt x="45651" y="9213"/>
                  </a:cubicBezTo>
                  <a:lnTo>
                    <a:pt x="45225" y="9160"/>
                  </a:lnTo>
                  <a:cubicBezTo>
                    <a:pt x="45247" y="9043"/>
                    <a:pt x="45257" y="8923"/>
                    <a:pt x="45257" y="8801"/>
                  </a:cubicBezTo>
                  <a:cubicBezTo>
                    <a:pt x="45257" y="8773"/>
                    <a:pt x="45257" y="8745"/>
                    <a:pt x="45255" y="8718"/>
                  </a:cubicBezTo>
                  <a:close/>
                  <a:moveTo>
                    <a:pt x="41245" y="8817"/>
                  </a:moveTo>
                  <a:cubicBezTo>
                    <a:pt x="41247" y="8970"/>
                    <a:pt x="41265" y="9119"/>
                    <a:pt x="41297" y="9262"/>
                  </a:cubicBezTo>
                  <a:lnTo>
                    <a:pt x="40931" y="9329"/>
                  </a:lnTo>
                  <a:cubicBezTo>
                    <a:pt x="40776" y="9356"/>
                    <a:pt x="40621" y="9369"/>
                    <a:pt x="40490" y="9369"/>
                  </a:cubicBezTo>
                  <a:cubicBezTo>
                    <a:pt x="40288" y="9369"/>
                    <a:pt x="40142" y="9338"/>
                    <a:pt x="40136" y="9282"/>
                  </a:cubicBezTo>
                  <a:lnTo>
                    <a:pt x="40110" y="9074"/>
                  </a:lnTo>
                  <a:cubicBezTo>
                    <a:pt x="40099" y="8981"/>
                    <a:pt x="40468" y="8868"/>
                    <a:pt x="40863" y="8842"/>
                  </a:cubicBezTo>
                  <a:lnTo>
                    <a:pt x="41245" y="8817"/>
                  </a:lnTo>
                  <a:close/>
                  <a:moveTo>
                    <a:pt x="10239" y="9176"/>
                  </a:moveTo>
                  <a:cubicBezTo>
                    <a:pt x="10364" y="9176"/>
                    <a:pt x="10465" y="9278"/>
                    <a:pt x="10465" y="9402"/>
                  </a:cubicBezTo>
                  <a:cubicBezTo>
                    <a:pt x="10465" y="9528"/>
                    <a:pt x="10365" y="9630"/>
                    <a:pt x="10239" y="9630"/>
                  </a:cubicBezTo>
                  <a:cubicBezTo>
                    <a:pt x="10113" y="9630"/>
                    <a:pt x="10013" y="9528"/>
                    <a:pt x="10013" y="9402"/>
                  </a:cubicBezTo>
                  <a:cubicBezTo>
                    <a:pt x="10013" y="9278"/>
                    <a:pt x="10113" y="9176"/>
                    <a:pt x="10239" y="9176"/>
                  </a:cubicBezTo>
                  <a:close/>
                  <a:moveTo>
                    <a:pt x="43251" y="9316"/>
                  </a:moveTo>
                  <a:cubicBezTo>
                    <a:pt x="43375" y="9316"/>
                    <a:pt x="43477" y="9418"/>
                    <a:pt x="43477" y="9542"/>
                  </a:cubicBezTo>
                  <a:cubicBezTo>
                    <a:pt x="43477" y="9668"/>
                    <a:pt x="43377" y="9770"/>
                    <a:pt x="43251" y="9770"/>
                  </a:cubicBezTo>
                  <a:cubicBezTo>
                    <a:pt x="43125" y="9770"/>
                    <a:pt x="43025" y="9668"/>
                    <a:pt x="43025" y="9542"/>
                  </a:cubicBezTo>
                  <a:cubicBezTo>
                    <a:pt x="43025" y="9418"/>
                    <a:pt x="43126" y="9316"/>
                    <a:pt x="43251" y="9316"/>
                  </a:cubicBezTo>
                  <a:close/>
                  <a:moveTo>
                    <a:pt x="10239" y="7401"/>
                  </a:moveTo>
                  <a:cubicBezTo>
                    <a:pt x="9542" y="7401"/>
                    <a:pt x="8978" y="7965"/>
                    <a:pt x="8978" y="8661"/>
                  </a:cubicBezTo>
                  <a:cubicBezTo>
                    <a:pt x="8978" y="9357"/>
                    <a:pt x="9542" y="9922"/>
                    <a:pt x="10239" y="9922"/>
                  </a:cubicBezTo>
                  <a:cubicBezTo>
                    <a:pt x="10935" y="9922"/>
                    <a:pt x="11500" y="9357"/>
                    <a:pt x="11500" y="8661"/>
                  </a:cubicBezTo>
                  <a:cubicBezTo>
                    <a:pt x="11500" y="7965"/>
                    <a:pt x="10936" y="7401"/>
                    <a:pt x="10239" y="7401"/>
                  </a:cubicBezTo>
                  <a:close/>
                  <a:moveTo>
                    <a:pt x="12166" y="9221"/>
                  </a:moveTo>
                  <a:lnTo>
                    <a:pt x="12562" y="9361"/>
                  </a:lnTo>
                  <a:cubicBezTo>
                    <a:pt x="12938" y="9494"/>
                    <a:pt x="13267" y="9707"/>
                    <a:pt x="13230" y="9795"/>
                  </a:cubicBezTo>
                  <a:lnTo>
                    <a:pt x="13150" y="9987"/>
                  </a:lnTo>
                  <a:cubicBezTo>
                    <a:pt x="13140" y="10011"/>
                    <a:pt x="13105" y="10022"/>
                    <a:pt x="13052" y="10022"/>
                  </a:cubicBezTo>
                  <a:cubicBezTo>
                    <a:pt x="12911" y="10022"/>
                    <a:pt x="12640" y="9943"/>
                    <a:pt x="12379" y="9816"/>
                  </a:cubicBezTo>
                  <a:lnTo>
                    <a:pt x="11996" y="9631"/>
                  </a:lnTo>
                  <a:cubicBezTo>
                    <a:pt x="12067" y="9502"/>
                    <a:pt x="12125" y="9365"/>
                    <a:pt x="12166" y="9221"/>
                  </a:cubicBezTo>
                  <a:close/>
                  <a:moveTo>
                    <a:pt x="43251" y="7541"/>
                  </a:moveTo>
                  <a:cubicBezTo>
                    <a:pt x="42554" y="7541"/>
                    <a:pt x="41990" y="8104"/>
                    <a:pt x="41990" y="8801"/>
                  </a:cubicBezTo>
                  <a:cubicBezTo>
                    <a:pt x="41990" y="9497"/>
                    <a:pt x="42554" y="10061"/>
                    <a:pt x="43251" y="10061"/>
                  </a:cubicBezTo>
                  <a:cubicBezTo>
                    <a:pt x="43948" y="10061"/>
                    <a:pt x="44512" y="9497"/>
                    <a:pt x="44512" y="8801"/>
                  </a:cubicBezTo>
                  <a:cubicBezTo>
                    <a:pt x="44512" y="8104"/>
                    <a:pt x="43948" y="7541"/>
                    <a:pt x="43251" y="7541"/>
                  </a:cubicBezTo>
                  <a:close/>
                  <a:moveTo>
                    <a:pt x="8347" y="9330"/>
                  </a:moveTo>
                  <a:cubicBezTo>
                    <a:pt x="8397" y="9473"/>
                    <a:pt x="8464" y="9608"/>
                    <a:pt x="8543" y="9734"/>
                  </a:cubicBezTo>
                  <a:lnTo>
                    <a:pt x="8214" y="9915"/>
                  </a:lnTo>
                  <a:cubicBezTo>
                    <a:pt x="7948" y="10062"/>
                    <a:pt x="7666" y="10158"/>
                    <a:pt x="7528" y="10158"/>
                  </a:cubicBezTo>
                  <a:cubicBezTo>
                    <a:pt x="7485" y="10158"/>
                    <a:pt x="7456" y="10149"/>
                    <a:pt x="7446" y="10129"/>
                  </a:cubicBezTo>
                  <a:lnTo>
                    <a:pt x="7356" y="9939"/>
                  </a:lnTo>
                  <a:cubicBezTo>
                    <a:pt x="7315" y="9856"/>
                    <a:pt x="7627" y="9628"/>
                    <a:pt x="7993" y="9477"/>
                  </a:cubicBezTo>
                  <a:lnTo>
                    <a:pt x="8347" y="9330"/>
                  </a:lnTo>
                  <a:close/>
                  <a:moveTo>
                    <a:pt x="45177" y="9361"/>
                  </a:moveTo>
                  <a:lnTo>
                    <a:pt x="45573" y="9501"/>
                  </a:lnTo>
                  <a:cubicBezTo>
                    <a:pt x="45949" y="9634"/>
                    <a:pt x="46278" y="9847"/>
                    <a:pt x="46243" y="9935"/>
                  </a:cubicBezTo>
                  <a:lnTo>
                    <a:pt x="46161" y="10127"/>
                  </a:lnTo>
                  <a:cubicBezTo>
                    <a:pt x="46152" y="10151"/>
                    <a:pt x="46117" y="10161"/>
                    <a:pt x="46064" y="10161"/>
                  </a:cubicBezTo>
                  <a:cubicBezTo>
                    <a:pt x="45923" y="10161"/>
                    <a:pt x="45652" y="10083"/>
                    <a:pt x="45392" y="9956"/>
                  </a:cubicBezTo>
                  <a:lnTo>
                    <a:pt x="45008" y="9771"/>
                  </a:lnTo>
                  <a:cubicBezTo>
                    <a:pt x="45078" y="9642"/>
                    <a:pt x="45136" y="9505"/>
                    <a:pt x="45177" y="9361"/>
                  </a:cubicBezTo>
                  <a:close/>
                  <a:moveTo>
                    <a:pt x="10239" y="7010"/>
                  </a:moveTo>
                  <a:cubicBezTo>
                    <a:pt x="11145" y="7010"/>
                    <a:pt x="11879" y="7745"/>
                    <a:pt x="11879" y="8652"/>
                  </a:cubicBezTo>
                  <a:cubicBezTo>
                    <a:pt x="11879" y="9558"/>
                    <a:pt x="11145" y="10291"/>
                    <a:pt x="10239" y="10291"/>
                  </a:cubicBezTo>
                  <a:cubicBezTo>
                    <a:pt x="9333" y="10291"/>
                    <a:pt x="8598" y="9558"/>
                    <a:pt x="8598" y="8652"/>
                  </a:cubicBezTo>
                  <a:cubicBezTo>
                    <a:pt x="8598" y="7745"/>
                    <a:pt x="9333" y="7010"/>
                    <a:pt x="10239" y="7010"/>
                  </a:cubicBezTo>
                  <a:close/>
                  <a:moveTo>
                    <a:pt x="41360" y="9470"/>
                  </a:moveTo>
                  <a:cubicBezTo>
                    <a:pt x="41409" y="9613"/>
                    <a:pt x="41476" y="9748"/>
                    <a:pt x="41555" y="9874"/>
                  </a:cubicBezTo>
                  <a:lnTo>
                    <a:pt x="41227" y="10055"/>
                  </a:lnTo>
                  <a:cubicBezTo>
                    <a:pt x="40960" y="10202"/>
                    <a:pt x="40678" y="10298"/>
                    <a:pt x="40540" y="10298"/>
                  </a:cubicBezTo>
                  <a:cubicBezTo>
                    <a:pt x="40497" y="10298"/>
                    <a:pt x="40468" y="10289"/>
                    <a:pt x="40458" y="10269"/>
                  </a:cubicBezTo>
                  <a:lnTo>
                    <a:pt x="40367" y="10079"/>
                  </a:lnTo>
                  <a:cubicBezTo>
                    <a:pt x="40326" y="9994"/>
                    <a:pt x="40639" y="9768"/>
                    <a:pt x="41006" y="9617"/>
                  </a:cubicBezTo>
                  <a:lnTo>
                    <a:pt x="41360" y="9470"/>
                  </a:lnTo>
                  <a:close/>
                  <a:moveTo>
                    <a:pt x="43251" y="7150"/>
                  </a:moveTo>
                  <a:cubicBezTo>
                    <a:pt x="44157" y="7150"/>
                    <a:pt x="44892" y="7885"/>
                    <a:pt x="44892" y="8791"/>
                  </a:cubicBezTo>
                  <a:cubicBezTo>
                    <a:pt x="44890" y="9697"/>
                    <a:pt x="44157" y="10431"/>
                    <a:pt x="43251" y="10431"/>
                  </a:cubicBezTo>
                  <a:cubicBezTo>
                    <a:pt x="42345" y="10431"/>
                    <a:pt x="41610" y="9697"/>
                    <a:pt x="41610" y="8791"/>
                  </a:cubicBezTo>
                  <a:cubicBezTo>
                    <a:pt x="41610" y="7885"/>
                    <a:pt x="42345" y="7150"/>
                    <a:pt x="43251" y="7150"/>
                  </a:cubicBezTo>
                  <a:close/>
                  <a:moveTo>
                    <a:pt x="9559" y="10550"/>
                  </a:moveTo>
                  <a:lnTo>
                    <a:pt x="9559" y="10550"/>
                  </a:lnTo>
                  <a:cubicBezTo>
                    <a:pt x="9576" y="10555"/>
                    <a:pt x="9593" y="10561"/>
                    <a:pt x="9609" y="10567"/>
                  </a:cubicBezTo>
                  <a:cubicBezTo>
                    <a:pt x="9592" y="10561"/>
                    <a:pt x="9576" y="10555"/>
                    <a:pt x="9559" y="10550"/>
                  </a:cubicBezTo>
                  <a:close/>
                  <a:moveTo>
                    <a:pt x="11887" y="9806"/>
                  </a:moveTo>
                  <a:lnTo>
                    <a:pt x="12214" y="10064"/>
                  </a:lnTo>
                  <a:cubicBezTo>
                    <a:pt x="12526" y="10311"/>
                    <a:pt x="12769" y="10620"/>
                    <a:pt x="12707" y="10690"/>
                  </a:cubicBezTo>
                  <a:lnTo>
                    <a:pt x="12569" y="10847"/>
                  </a:lnTo>
                  <a:cubicBezTo>
                    <a:pt x="12560" y="10856"/>
                    <a:pt x="12547" y="10861"/>
                    <a:pt x="12529" y="10861"/>
                  </a:cubicBezTo>
                  <a:cubicBezTo>
                    <a:pt x="12417" y="10861"/>
                    <a:pt x="12138" y="10678"/>
                    <a:pt x="11894" y="10437"/>
                  </a:cubicBezTo>
                  <a:lnTo>
                    <a:pt x="11595" y="10140"/>
                  </a:lnTo>
                  <a:cubicBezTo>
                    <a:pt x="11704" y="10041"/>
                    <a:pt x="11803" y="9928"/>
                    <a:pt x="11887" y="9806"/>
                  </a:cubicBezTo>
                  <a:close/>
                  <a:moveTo>
                    <a:pt x="8669" y="9909"/>
                  </a:moveTo>
                  <a:cubicBezTo>
                    <a:pt x="8762" y="10027"/>
                    <a:pt x="8868" y="10133"/>
                    <a:pt x="8984" y="10226"/>
                  </a:cubicBezTo>
                  <a:lnTo>
                    <a:pt x="8728" y="10509"/>
                  </a:lnTo>
                  <a:cubicBezTo>
                    <a:pt x="8492" y="10768"/>
                    <a:pt x="8213" y="10970"/>
                    <a:pt x="8103" y="10970"/>
                  </a:cubicBezTo>
                  <a:cubicBezTo>
                    <a:pt x="8088" y="10970"/>
                    <a:pt x="8076" y="10966"/>
                    <a:pt x="8068" y="10958"/>
                  </a:cubicBezTo>
                  <a:lnTo>
                    <a:pt x="7923" y="10808"/>
                  </a:lnTo>
                  <a:cubicBezTo>
                    <a:pt x="7858" y="10742"/>
                    <a:pt x="8079" y="10427"/>
                    <a:pt x="8378" y="10165"/>
                  </a:cubicBezTo>
                  <a:lnTo>
                    <a:pt x="8669" y="9909"/>
                  </a:lnTo>
                  <a:close/>
                  <a:moveTo>
                    <a:pt x="44899" y="9946"/>
                  </a:moveTo>
                  <a:lnTo>
                    <a:pt x="45225" y="10203"/>
                  </a:lnTo>
                  <a:cubicBezTo>
                    <a:pt x="45538" y="10451"/>
                    <a:pt x="45781" y="10759"/>
                    <a:pt x="45719" y="10830"/>
                  </a:cubicBezTo>
                  <a:lnTo>
                    <a:pt x="45580" y="10987"/>
                  </a:lnTo>
                  <a:cubicBezTo>
                    <a:pt x="45572" y="10996"/>
                    <a:pt x="45558" y="11000"/>
                    <a:pt x="45541" y="11000"/>
                  </a:cubicBezTo>
                  <a:cubicBezTo>
                    <a:pt x="45430" y="11000"/>
                    <a:pt x="45150" y="10819"/>
                    <a:pt x="44906" y="10577"/>
                  </a:cubicBezTo>
                  <a:lnTo>
                    <a:pt x="44606" y="10280"/>
                  </a:lnTo>
                  <a:cubicBezTo>
                    <a:pt x="44715" y="10179"/>
                    <a:pt x="44814" y="10068"/>
                    <a:pt x="44899" y="9946"/>
                  </a:cubicBezTo>
                  <a:close/>
                  <a:moveTo>
                    <a:pt x="41680" y="10049"/>
                  </a:moveTo>
                  <a:cubicBezTo>
                    <a:pt x="41774" y="10165"/>
                    <a:pt x="41880" y="10273"/>
                    <a:pt x="41996" y="10366"/>
                  </a:cubicBezTo>
                  <a:lnTo>
                    <a:pt x="41740" y="10649"/>
                  </a:lnTo>
                  <a:cubicBezTo>
                    <a:pt x="41504" y="10908"/>
                    <a:pt x="41225" y="11109"/>
                    <a:pt x="41116" y="11109"/>
                  </a:cubicBezTo>
                  <a:cubicBezTo>
                    <a:pt x="41100" y="11109"/>
                    <a:pt x="41088" y="11105"/>
                    <a:pt x="41080" y="11097"/>
                  </a:cubicBezTo>
                  <a:lnTo>
                    <a:pt x="40934" y="10948"/>
                  </a:lnTo>
                  <a:cubicBezTo>
                    <a:pt x="40869" y="10882"/>
                    <a:pt x="41091" y="10567"/>
                    <a:pt x="41389" y="10304"/>
                  </a:cubicBezTo>
                  <a:lnTo>
                    <a:pt x="41680" y="10049"/>
                  </a:lnTo>
                  <a:close/>
                  <a:moveTo>
                    <a:pt x="11434" y="10273"/>
                  </a:moveTo>
                  <a:lnTo>
                    <a:pt x="11657" y="10618"/>
                  </a:lnTo>
                  <a:cubicBezTo>
                    <a:pt x="11875" y="10953"/>
                    <a:pt x="12005" y="11323"/>
                    <a:pt x="11923" y="11370"/>
                  </a:cubicBezTo>
                  <a:lnTo>
                    <a:pt x="11742" y="11473"/>
                  </a:lnTo>
                  <a:cubicBezTo>
                    <a:pt x="11736" y="11476"/>
                    <a:pt x="11729" y="11478"/>
                    <a:pt x="11722" y="11478"/>
                  </a:cubicBezTo>
                  <a:cubicBezTo>
                    <a:pt x="11625" y="11478"/>
                    <a:pt x="11400" y="11199"/>
                    <a:pt x="11236" y="10868"/>
                  </a:cubicBezTo>
                  <a:lnTo>
                    <a:pt x="11049" y="10497"/>
                  </a:lnTo>
                  <a:cubicBezTo>
                    <a:pt x="11186" y="10437"/>
                    <a:pt x="11315" y="10360"/>
                    <a:pt x="11434" y="10273"/>
                  </a:cubicBezTo>
                  <a:close/>
                  <a:moveTo>
                    <a:pt x="9158" y="10352"/>
                  </a:moveTo>
                  <a:cubicBezTo>
                    <a:pt x="9284" y="10432"/>
                    <a:pt x="9418" y="10499"/>
                    <a:pt x="9559" y="10550"/>
                  </a:cubicBezTo>
                  <a:lnTo>
                    <a:pt x="9405" y="10905"/>
                  </a:lnTo>
                  <a:cubicBezTo>
                    <a:pt x="9257" y="11248"/>
                    <a:pt x="9039" y="11546"/>
                    <a:pt x="8943" y="11546"/>
                  </a:cubicBezTo>
                  <a:cubicBezTo>
                    <a:pt x="8937" y="11546"/>
                    <a:pt x="8931" y="11545"/>
                    <a:pt x="8926" y="11542"/>
                  </a:cubicBezTo>
                  <a:lnTo>
                    <a:pt x="8740" y="11449"/>
                  </a:lnTo>
                  <a:cubicBezTo>
                    <a:pt x="8656" y="11406"/>
                    <a:pt x="8765" y="11036"/>
                    <a:pt x="8963" y="10693"/>
                  </a:cubicBezTo>
                  <a:lnTo>
                    <a:pt x="9158" y="10352"/>
                  </a:lnTo>
                  <a:close/>
                  <a:moveTo>
                    <a:pt x="44445" y="10413"/>
                  </a:moveTo>
                  <a:lnTo>
                    <a:pt x="44669" y="10758"/>
                  </a:lnTo>
                  <a:cubicBezTo>
                    <a:pt x="44886" y="11093"/>
                    <a:pt x="45016" y="11463"/>
                    <a:pt x="44934" y="11510"/>
                  </a:cubicBezTo>
                  <a:lnTo>
                    <a:pt x="44753" y="11613"/>
                  </a:lnTo>
                  <a:cubicBezTo>
                    <a:pt x="44748" y="11616"/>
                    <a:pt x="44741" y="11618"/>
                    <a:pt x="44734" y="11618"/>
                  </a:cubicBezTo>
                  <a:cubicBezTo>
                    <a:pt x="44637" y="11618"/>
                    <a:pt x="44412" y="11338"/>
                    <a:pt x="44247" y="11008"/>
                  </a:cubicBezTo>
                  <a:lnTo>
                    <a:pt x="44062" y="10636"/>
                  </a:lnTo>
                  <a:cubicBezTo>
                    <a:pt x="44198" y="10577"/>
                    <a:pt x="44326" y="10500"/>
                    <a:pt x="44445" y="10413"/>
                  </a:cubicBezTo>
                  <a:close/>
                  <a:moveTo>
                    <a:pt x="42170" y="10492"/>
                  </a:moveTo>
                  <a:cubicBezTo>
                    <a:pt x="42295" y="10571"/>
                    <a:pt x="42430" y="10637"/>
                    <a:pt x="42571" y="10690"/>
                  </a:cubicBezTo>
                  <a:lnTo>
                    <a:pt x="42417" y="11044"/>
                  </a:lnTo>
                  <a:cubicBezTo>
                    <a:pt x="42268" y="11388"/>
                    <a:pt x="42051" y="11686"/>
                    <a:pt x="41955" y="11686"/>
                  </a:cubicBezTo>
                  <a:cubicBezTo>
                    <a:pt x="41949" y="11686"/>
                    <a:pt x="41943" y="11685"/>
                    <a:pt x="41938" y="11682"/>
                  </a:cubicBezTo>
                  <a:lnTo>
                    <a:pt x="41751" y="11587"/>
                  </a:lnTo>
                  <a:cubicBezTo>
                    <a:pt x="41668" y="11546"/>
                    <a:pt x="41777" y="11176"/>
                    <a:pt x="41974" y="10831"/>
                  </a:cubicBezTo>
                  <a:lnTo>
                    <a:pt x="42170" y="10492"/>
                  </a:lnTo>
                  <a:close/>
                  <a:moveTo>
                    <a:pt x="10854" y="10571"/>
                  </a:moveTo>
                  <a:lnTo>
                    <a:pt x="10953" y="10963"/>
                  </a:lnTo>
                  <a:cubicBezTo>
                    <a:pt x="11049" y="11350"/>
                    <a:pt x="11055" y="11743"/>
                    <a:pt x="10962" y="11760"/>
                  </a:cubicBezTo>
                  <a:lnTo>
                    <a:pt x="10757" y="11799"/>
                  </a:lnTo>
                  <a:cubicBezTo>
                    <a:pt x="10754" y="11800"/>
                    <a:pt x="10752" y="11800"/>
                    <a:pt x="10750" y="11800"/>
                  </a:cubicBezTo>
                  <a:cubicBezTo>
                    <a:pt x="10658" y="11800"/>
                    <a:pt x="10524" y="11448"/>
                    <a:pt x="10472" y="11064"/>
                  </a:cubicBezTo>
                  <a:lnTo>
                    <a:pt x="10417" y="10660"/>
                  </a:lnTo>
                  <a:cubicBezTo>
                    <a:pt x="10569" y="10646"/>
                    <a:pt x="10714" y="10616"/>
                    <a:pt x="10854" y="10571"/>
                  </a:cubicBezTo>
                  <a:close/>
                  <a:moveTo>
                    <a:pt x="9763" y="10611"/>
                  </a:moveTo>
                  <a:cubicBezTo>
                    <a:pt x="9916" y="10647"/>
                    <a:pt x="10075" y="10667"/>
                    <a:pt x="10239" y="10667"/>
                  </a:cubicBezTo>
                  <a:lnTo>
                    <a:pt x="10207" y="10667"/>
                  </a:lnTo>
                  <a:lnTo>
                    <a:pt x="10174" y="11061"/>
                  </a:lnTo>
                  <a:cubicBezTo>
                    <a:pt x="10142" y="11453"/>
                    <a:pt x="10023" y="11819"/>
                    <a:pt x="9931" y="11819"/>
                  </a:cubicBezTo>
                  <a:cubicBezTo>
                    <a:pt x="9929" y="11819"/>
                    <a:pt x="9927" y="11819"/>
                    <a:pt x="9925" y="11819"/>
                  </a:cubicBezTo>
                  <a:lnTo>
                    <a:pt x="9719" y="11791"/>
                  </a:lnTo>
                  <a:cubicBezTo>
                    <a:pt x="9626" y="11778"/>
                    <a:pt x="9610" y="11392"/>
                    <a:pt x="9687" y="11002"/>
                  </a:cubicBezTo>
                  <a:lnTo>
                    <a:pt x="9763" y="10611"/>
                  </a:lnTo>
                  <a:close/>
                  <a:moveTo>
                    <a:pt x="43866" y="10711"/>
                  </a:moveTo>
                  <a:lnTo>
                    <a:pt x="43965" y="11102"/>
                  </a:lnTo>
                  <a:cubicBezTo>
                    <a:pt x="44062" y="11490"/>
                    <a:pt x="44066" y="11881"/>
                    <a:pt x="43973" y="11900"/>
                  </a:cubicBezTo>
                  <a:lnTo>
                    <a:pt x="43768" y="11939"/>
                  </a:lnTo>
                  <a:cubicBezTo>
                    <a:pt x="43766" y="11940"/>
                    <a:pt x="43764" y="11940"/>
                    <a:pt x="43762" y="11940"/>
                  </a:cubicBezTo>
                  <a:cubicBezTo>
                    <a:pt x="43670" y="11940"/>
                    <a:pt x="43537" y="11588"/>
                    <a:pt x="43484" y="11203"/>
                  </a:cubicBezTo>
                  <a:lnTo>
                    <a:pt x="43429" y="10800"/>
                  </a:lnTo>
                  <a:cubicBezTo>
                    <a:pt x="43580" y="10786"/>
                    <a:pt x="43726" y="10756"/>
                    <a:pt x="43866" y="10711"/>
                  </a:cubicBezTo>
                  <a:close/>
                  <a:moveTo>
                    <a:pt x="42774" y="10750"/>
                  </a:moveTo>
                  <a:cubicBezTo>
                    <a:pt x="42927" y="10787"/>
                    <a:pt x="43087" y="10807"/>
                    <a:pt x="43251" y="10807"/>
                  </a:cubicBezTo>
                  <a:lnTo>
                    <a:pt x="43218" y="10807"/>
                  </a:lnTo>
                  <a:lnTo>
                    <a:pt x="43186" y="11201"/>
                  </a:lnTo>
                  <a:cubicBezTo>
                    <a:pt x="43154" y="11592"/>
                    <a:pt x="43034" y="11959"/>
                    <a:pt x="42942" y="11959"/>
                  </a:cubicBezTo>
                  <a:cubicBezTo>
                    <a:pt x="42940" y="11959"/>
                    <a:pt x="42939" y="11959"/>
                    <a:pt x="42937" y="11959"/>
                  </a:cubicBezTo>
                  <a:lnTo>
                    <a:pt x="42731" y="11931"/>
                  </a:lnTo>
                  <a:cubicBezTo>
                    <a:pt x="42637" y="11917"/>
                    <a:pt x="42622" y="11532"/>
                    <a:pt x="42698" y="11142"/>
                  </a:cubicBezTo>
                  <a:lnTo>
                    <a:pt x="42774" y="10750"/>
                  </a:lnTo>
                  <a:close/>
                  <a:moveTo>
                    <a:pt x="10263" y="5143"/>
                  </a:moveTo>
                  <a:cubicBezTo>
                    <a:pt x="8320" y="5143"/>
                    <a:pt x="6745" y="6718"/>
                    <a:pt x="6745" y="8661"/>
                  </a:cubicBezTo>
                  <a:cubicBezTo>
                    <a:pt x="6745" y="10603"/>
                    <a:pt x="8320" y="12180"/>
                    <a:pt x="10263" y="12180"/>
                  </a:cubicBezTo>
                  <a:cubicBezTo>
                    <a:pt x="12207" y="12180"/>
                    <a:pt x="13781" y="10603"/>
                    <a:pt x="13781" y="8661"/>
                  </a:cubicBezTo>
                  <a:cubicBezTo>
                    <a:pt x="13781" y="6718"/>
                    <a:pt x="12207" y="5143"/>
                    <a:pt x="10263" y="5143"/>
                  </a:cubicBezTo>
                  <a:close/>
                  <a:moveTo>
                    <a:pt x="43275" y="5283"/>
                  </a:moveTo>
                  <a:cubicBezTo>
                    <a:pt x="41331" y="5283"/>
                    <a:pt x="39757" y="6858"/>
                    <a:pt x="39757" y="8801"/>
                  </a:cubicBezTo>
                  <a:cubicBezTo>
                    <a:pt x="39757" y="10743"/>
                    <a:pt x="41333" y="12318"/>
                    <a:pt x="43275" y="12318"/>
                  </a:cubicBezTo>
                  <a:cubicBezTo>
                    <a:pt x="45218" y="12318"/>
                    <a:pt x="46793" y="10743"/>
                    <a:pt x="46793" y="8801"/>
                  </a:cubicBezTo>
                  <a:cubicBezTo>
                    <a:pt x="46793" y="6858"/>
                    <a:pt x="45218" y="5283"/>
                    <a:pt x="43275" y="528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5"/>
            <p:cNvSpPr/>
            <p:nvPr/>
          </p:nvSpPr>
          <p:spPr>
            <a:xfrm>
              <a:off x="4166075" y="4522588"/>
              <a:ext cx="704950" cy="16700"/>
            </a:xfrm>
            <a:custGeom>
              <a:avLst/>
              <a:gdLst/>
              <a:ahLst/>
              <a:cxnLst/>
              <a:rect l="l" t="t" r="r" b="b"/>
              <a:pathLst>
                <a:path w="28198" h="668" extrusionOk="0">
                  <a:moveTo>
                    <a:pt x="334" y="0"/>
                  </a:moveTo>
                  <a:cubicBezTo>
                    <a:pt x="150" y="0"/>
                    <a:pt x="0" y="150"/>
                    <a:pt x="0" y="334"/>
                  </a:cubicBezTo>
                  <a:cubicBezTo>
                    <a:pt x="0" y="517"/>
                    <a:pt x="150" y="667"/>
                    <a:pt x="334" y="667"/>
                  </a:cubicBezTo>
                  <a:lnTo>
                    <a:pt x="27865" y="667"/>
                  </a:lnTo>
                  <a:cubicBezTo>
                    <a:pt x="28048" y="667"/>
                    <a:pt x="28198" y="517"/>
                    <a:pt x="28198" y="334"/>
                  </a:cubicBezTo>
                  <a:cubicBezTo>
                    <a:pt x="28198" y="150"/>
                    <a:pt x="28048" y="0"/>
                    <a:pt x="27865" y="0"/>
                  </a:cubicBez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5"/>
            <p:cNvSpPr/>
            <p:nvPr/>
          </p:nvSpPr>
          <p:spPr>
            <a:xfrm>
              <a:off x="4153775" y="4357813"/>
              <a:ext cx="709575" cy="171925"/>
            </a:xfrm>
            <a:custGeom>
              <a:avLst/>
              <a:gdLst/>
              <a:ahLst/>
              <a:cxnLst/>
              <a:rect l="l" t="t" r="r" b="b"/>
              <a:pathLst>
                <a:path w="28383" h="6877" extrusionOk="0">
                  <a:moveTo>
                    <a:pt x="13720" y="1"/>
                  </a:moveTo>
                  <a:cubicBezTo>
                    <a:pt x="11166" y="1"/>
                    <a:pt x="8907" y="60"/>
                    <a:pt x="7879" y="238"/>
                  </a:cubicBezTo>
                  <a:cubicBezTo>
                    <a:pt x="4795" y="772"/>
                    <a:pt x="672" y="5483"/>
                    <a:pt x="672" y="5483"/>
                  </a:cubicBezTo>
                  <a:cubicBezTo>
                    <a:pt x="0" y="6342"/>
                    <a:pt x="225" y="6717"/>
                    <a:pt x="495" y="6877"/>
                  </a:cubicBezTo>
                  <a:cubicBezTo>
                    <a:pt x="519" y="6717"/>
                    <a:pt x="658" y="6591"/>
                    <a:pt x="826" y="6591"/>
                  </a:cubicBezTo>
                  <a:lnTo>
                    <a:pt x="1405" y="6591"/>
                  </a:lnTo>
                  <a:cubicBezTo>
                    <a:pt x="1391" y="6519"/>
                    <a:pt x="1397" y="6433"/>
                    <a:pt x="1434" y="6332"/>
                  </a:cubicBezTo>
                  <a:cubicBezTo>
                    <a:pt x="1631" y="5792"/>
                    <a:pt x="6224" y="1606"/>
                    <a:pt x="7654" y="919"/>
                  </a:cubicBezTo>
                  <a:cubicBezTo>
                    <a:pt x="7779" y="858"/>
                    <a:pt x="7916" y="827"/>
                    <a:pt x="8053" y="827"/>
                  </a:cubicBezTo>
                  <a:lnTo>
                    <a:pt x="13931" y="827"/>
                  </a:lnTo>
                  <a:cubicBezTo>
                    <a:pt x="14279" y="827"/>
                    <a:pt x="14582" y="1021"/>
                    <a:pt x="14740" y="1309"/>
                  </a:cubicBezTo>
                  <a:cubicBezTo>
                    <a:pt x="14805" y="1426"/>
                    <a:pt x="14845" y="1561"/>
                    <a:pt x="14853" y="1703"/>
                  </a:cubicBezTo>
                  <a:cubicBezTo>
                    <a:pt x="14860" y="1821"/>
                    <a:pt x="14864" y="1955"/>
                    <a:pt x="14864" y="2106"/>
                  </a:cubicBezTo>
                  <a:lnTo>
                    <a:pt x="14864" y="6067"/>
                  </a:lnTo>
                  <a:cubicBezTo>
                    <a:pt x="14864" y="6262"/>
                    <a:pt x="14804" y="6441"/>
                    <a:pt x="14702" y="6591"/>
                  </a:cubicBezTo>
                  <a:lnTo>
                    <a:pt x="16415" y="6591"/>
                  </a:lnTo>
                  <a:cubicBezTo>
                    <a:pt x="16373" y="6505"/>
                    <a:pt x="16347" y="6409"/>
                    <a:pt x="16343" y="6307"/>
                  </a:cubicBezTo>
                  <a:cubicBezTo>
                    <a:pt x="16341" y="6297"/>
                    <a:pt x="16341" y="6286"/>
                    <a:pt x="16341" y="6274"/>
                  </a:cubicBezTo>
                  <a:lnTo>
                    <a:pt x="16341" y="1546"/>
                  </a:lnTo>
                  <a:cubicBezTo>
                    <a:pt x="16341" y="1149"/>
                    <a:pt x="16661" y="827"/>
                    <a:pt x="17057" y="827"/>
                  </a:cubicBezTo>
                  <a:lnTo>
                    <a:pt x="23747" y="827"/>
                  </a:lnTo>
                  <a:lnTo>
                    <a:pt x="23747" y="6591"/>
                  </a:lnTo>
                  <a:lnTo>
                    <a:pt x="24501" y="6591"/>
                  </a:lnTo>
                  <a:lnTo>
                    <a:pt x="24501" y="1186"/>
                  </a:lnTo>
                  <a:lnTo>
                    <a:pt x="25293" y="2423"/>
                  </a:lnTo>
                  <a:lnTo>
                    <a:pt x="26952" y="5012"/>
                  </a:lnTo>
                  <a:cubicBezTo>
                    <a:pt x="27027" y="5128"/>
                    <a:pt x="27067" y="5264"/>
                    <a:pt x="27067" y="5402"/>
                  </a:cubicBezTo>
                  <a:lnTo>
                    <a:pt x="27067" y="6274"/>
                  </a:lnTo>
                  <a:cubicBezTo>
                    <a:pt x="27067" y="6389"/>
                    <a:pt x="27040" y="6496"/>
                    <a:pt x="26993" y="6591"/>
                  </a:cubicBezTo>
                  <a:lnTo>
                    <a:pt x="28356" y="6591"/>
                  </a:lnTo>
                  <a:cubicBezTo>
                    <a:pt x="28366" y="6591"/>
                    <a:pt x="28374" y="6593"/>
                    <a:pt x="28383" y="6593"/>
                  </a:cubicBezTo>
                  <a:cubicBezTo>
                    <a:pt x="28237" y="4037"/>
                    <a:pt x="27219" y="2344"/>
                    <a:pt x="26359" y="1353"/>
                  </a:cubicBezTo>
                  <a:cubicBezTo>
                    <a:pt x="25748" y="649"/>
                    <a:pt x="24829" y="226"/>
                    <a:pt x="23847" y="194"/>
                  </a:cubicBezTo>
                  <a:cubicBezTo>
                    <a:pt x="21748" y="125"/>
                    <a:pt x="17423" y="1"/>
                    <a:pt x="13720" y="1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5"/>
            <p:cNvSpPr/>
            <p:nvPr/>
          </p:nvSpPr>
          <p:spPr>
            <a:xfrm>
              <a:off x="4128750" y="4344314"/>
              <a:ext cx="883825" cy="495000"/>
            </a:xfrm>
            <a:custGeom>
              <a:avLst/>
              <a:gdLst/>
              <a:ahLst/>
              <a:cxnLst/>
              <a:rect l="l" t="t" r="r" b="b"/>
              <a:pathLst>
                <a:path w="35353" h="19800" extrusionOk="0">
                  <a:moveTo>
                    <a:pt x="31111" y="1083"/>
                  </a:moveTo>
                  <a:cubicBezTo>
                    <a:pt x="31100" y="1091"/>
                    <a:pt x="30823" y="1303"/>
                    <a:pt x="30594" y="1777"/>
                  </a:cubicBezTo>
                  <a:cubicBezTo>
                    <a:pt x="30385" y="2211"/>
                    <a:pt x="30180" y="2957"/>
                    <a:pt x="30397" y="4043"/>
                  </a:cubicBezTo>
                  <a:cubicBezTo>
                    <a:pt x="30591" y="5015"/>
                    <a:pt x="31170" y="6002"/>
                    <a:pt x="31983" y="6751"/>
                  </a:cubicBezTo>
                  <a:cubicBezTo>
                    <a:pt x="32722" y="7429"/>
                    <a:pt x="33565" y="7827"/>
                    <a:pt x="34259" y="7827"/>
                  </a:cubicBezTo>
                  <a:cubicBezTo>
                    <a:pt x="34291" y="7827"/>
                    <a:pt x="34325" y="7825"/>
                    <a:pt x="34358" y="7824"/>
                  </a:cubicBezTo>
                  <a:lnTo>
                    <a:pt x="34355" y="7773"/>
                  </a:lnTo>
                  <a:cubicBezTo>
                    <a:pt x="34317" y="7776"/>
                    <a:pt x="34280" y="7777"/>
                    <a:pt x="34242" y="7777"/>
                  </a:cubicBezTo>
                  <a:cubicBezTo>
                    <a:pt x="32590" y="7776"/>
                    <a:pt x="30792" y="5757"/>
                    <a:pt x="30447" y="4033"/>
                  </a:cubicBezTo>
                  <a:cubicBezTo>
                    <a:pt x="30035" y="1986"/>
                    <a:pt x="31131" y="1131"/>
                    <a:pt x="31142" y="1122"/>
                  </a:cubicBezTo>
                  <a:lnTo>
                    <a:pt x="31111" y="1083"/>
                  </a:lnTo>
                  <a:close/>
                  <a:moveTo>
                    <a:pt x="3845" y="5365"/>
                  </a:moveTo>
                  <a:cubicBezTo>
                    <a:pt x="3811" y="5365"/>
                    <a:pt x="3776" y="5368"/>
                    <a:pt x="3741" y="5373"/>
                  </a:cubicBezTo>
                  <a:cubicBezTo>
                    <a:pt x="2016" y="5629"/>
                    <a:pt x="1845" y="6677"/>
                    <a:pt x="1835" y="7014"/>
                  </a:cubicBezTo>
                  <a:cubicBezTo>
                    <a:pt x="1832" y="7070"/>
                    <a:pt x="1838" y="7128"/>
                    <a:pt x="1851" y="7185"/>
                  </a:cubicBezTo>
                  <a:cubicBezTo>
                    <a:pt x="2121" y="8391"/>
                    <a:pt x="3040" y="8774"/>
                    <a:pt x="3734" y="8888"/>
                  </a:cubicBezTo>
                  <a:cubicBezTo>
                    <a:pt x="3772" y="8894"/>
                    <a:pt x="3811" y="8897"/>
                    <a:pt x="3848" y="8897"/>
                  </a:cubicBezTo>
                  <a:cubicBezTo>
                    <a:pt x="4240" y="8897"/>
                    <a:pt x="4569" y="8575"/>
                    <a:pt x="4569" y="8169"/>
                  </a:cubicBezTo>
                  <a:lnTo>
                    <a:pt x="4569" y="6094"/>
                  </a:lnTo>
                  <a:cubicBezTo>
                    <a:pt x="4569" y="5687"/>
                    <a:pt x="4238" y="5365"/>
                    <a:pt x="3845" y="5365"/>
                  </a:cubicBezTo>
                  <a:close/>
                  <a:moveTo>
                    <a:pt x="33457" y="7947"/>
                  </a:moveTo>
                  <a:cubicBezTo>
                    <a:pt x="33154" y="7947"/>
                    <a:pt x="32891" y="8163"/>
                    <a:pt x="32837" y="8463"/>
                  </a:cubicBezTo>
                  <a:cubicBezTo>
                    <a:pt x="32725" y="9086"/>
                    <a:pt x="32669" y="10084"/>
                    <a:pt x="33366" y="10376"/>
                  </a:cubicBezTo>
                  <a:cubicBezTo>
                    <a:pt x="34403" y="10812"/>
                    <a:pt x="35353" y="11210"/>
                    <a:pt x="35353" y="11210"/>
                  </a:cubicBezTo>
                  <a:cubicBezTo>
                    <a:pt x="35353" y="11210"/>
                    <a:pt x="35138" y="8929"/>
                    <a:pt x="34420" y="7947"/>
                  </a:cubicBezTo>
                  <a:close/>
                  <a:moveTo>
                    <a:pt x="16366" y="102"/>
                  </a:moveTo>
                  <a:lnTo>
                    <a:pt x="16366" y="19700"/>
                  </a:lnTo>
                  <a:lnTo>
                    <a:pt x="1741" y="19700"/>
                  </a:lnTo>
                  <a:cubicBezTo>
                    <a:pt x="1879" y="19164"/>
                    <a:pt x="2737" y="15417"/>
                    <a:pt x="336" y="13229"/>
                  </a:cubicBezTo>
                  <a:cubicBezTo>
                    <a:pt x="187" y="13093"/>
                    <a:pt x="101" y="12904"/>
                    <a:pt x="101" y="12707"/>
                  </a:cubicBezTo>
                  <a:lnTo>
                    <a:pt x="101" y="7753"/>
                  </a:lnTo>
                  <a:cubicBezTo>
                    <a:pt x="101" y="7359"/>
                    <a:pt x="248" y="6980"/>
                    <a:pt x="514" y="6689"/>
                  </a:cubicBezTo>
                  <a:cubicBezTo>
                    <a:pt x="1797" y="5281"/>
                    <a:pt x="6209" y="646"/>
                    <a:pt x="9086" y="102"/>
                  </a:cubicBezTo>
                  <a:close/>
                  <a:moveTo>
                    <a:pt x="24574" y="102"/>
                  </a:moveTo>
                  <a:cubicBezTo>
                    <a:pt x="24735" y="102"/>
                    <a:pt x="25698" y="131"/>
                    <a:pt x="26748" y="845"/>
                  </a:cubicBezTo>
                  <a:cubicBezTo>
                    <a:pt x="28666" y="2151"/>
                    <a:pt x="29395" y="4696"/>
                    <a:pt x="29669" y="6601"/>
                  </a:cubicBezTo>
                  <a:lnTo>
                    <a:pt x="29969" y="8735"/>
                  </a:lnTo>
                  <a:lnTo>
                    <a:pt x="29969" y="10419"/>
                  </a:lnTo>
                  <a:cubicBezTo>
                    <a:pt x="29969" y="11031"/>
                    <a:pt x="29534" y="11558"/>
                    <a:pt x="28933" y="11671"/>
                  </a:cubicBezTo>
                  <a:cubicBezTo>
                    <a:pt x="27678" y="11907"/>
                    <a:pt x="25959" y="12522"/>
                    <a:pt x="24890" y="14109"/>
                  </a:cubicBezTo>
                  <a:cubicBezTo>
                    <a:pt x="23953" y="15502"/>
                    <a:pt x="23710" y="17382"/>
                    <a:pt x="24169" y="19700"/>
                  </a:cubicBezTo>
                  <a:lnTo>
                    <a:pt x="16466" y="19700"/>
                  </a:lnTo>
                  <a:lnTo>
                    <a:pt x="16466" y="102"/>
                  </a:lnTo>
                  <a:lnTo>
                    <a:pt x="24551" y="102"/>
                  </a:lnTo>
                  <a:cubicBezTo>
                    <a:pt x="24552" y="102"/>
                    <a:pt x="24560" y="102"/>
                    <a:pt x="24574" y="102"/>
                  </a:cubicBezTo>
                  <a:close/>
                  <a:moveTo>
                    <a:pt x="24592" y="1"/>
                  </a:moveTo>
                  <a:cubicBezTo>
                    <a:pt x="24568" y="1"/>
                    <a:pt x="24553" y="1"/>
                    <a:pt x="24548" y="2"/>
                  </a:cubicBezTo>
                  <a:lnTo>
                    <a:pt x="16366" y="2"/>
                  </a:lnTo>
                  <a:lnTo>
                    <a:pt x="9078" y="3"/>
                  </a:lnTo>
                  <a:cubicBezTo>
                    <a:pt x="6159" y="553"/>
                    <a:pt x="1728" y="5207"/>
                    <a:pt x="439" y="6621"/>
                  </a:cubicBezTo>
                  <a:cubicBezTo>
                    <a:pt x="157" y="6932"/>
                    <a:pt x="1" y="7333"/>
                    <a:pt x="1" y="7753"/>
                  </a:cubicBezTo>
                  <a:lnTo>
                    <a:pt x="1" y="12707"/>
                  </a:lnTo>
                  <a:cubicBezTo>
                    <a:pt x="1" y="12932"/>
                    <a:pt x="98" y="13150"/>
                    <a:pt x="268" y="13304"/>
                  </a:cubicBezTo>
                  <a:cubicBezTo>
                    <a:pt x="2799" y="15610"/>
                    <a:pt x="1637" y="19695"/>
                    <a:pt x="1626" y="19736"/>
                  </a:cubicBezTo>
                  <a:lnTo>
                    <a:pt x="1608" y="19800"/>
                  </a:lnTo>
                  <a:lnTo>
                    <a:pt x="24291" y="19800"/>
                  </a:lnTo>
                  <a:lnTo>
                    <a:pt x="24280" y="19741"/>
                  </a:lnTo>
                  <a:cubicBezTo>
                    <a:pt x="23810" y="17423"/>
                    <a:pt x="24044" y="15547"/>
                    <a:pt x="24974" y="14164"/>
                  </a:cubicBezTo>
                  <a:cubicBezTo>
                    <a:pt x="26023" y="12607"/>
                    <a:pt x="27714" y="12003"/>
                    <a:pt x="28951" y="11770"/>
                  </a:cubicBezTo>
                  <a:cubicBezTo>
                    <a:pt x="29599" y="11649"/>
                    <a:pt x="30069" y="11080"/>
                    <a:pt x="30069" y="10419"/>
                  </a:cubicBezTo>
                  <a:lnTo>
                    <a:pt x="30069" y="8730"/>
                  </a:lnTo>
                  <a:lnTo>
                    <a:pt x="29770" y="6587"/>
                  </a:lnTo>
                  <a:cubicBezTo>
                    <a:pt x="29491" y="4660"/>
                    <a:pt x="28751" y="2084"/>
                    <a:pt x="26799" y="759"/>
                  </a:cubicBezTo>
                  <a:cubicBezTo>
                    <a:pt x="25749" y="47"/>
                    <a:pt x="24807" y="1"/>
                    <a:pt x="24592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45"/>
          <p:cNvGrpSpPr/>
          <p:nvPr/>
        </p:nvGrpSpPr>
        <p:grpSpPr>
          <a:xfrm>
            <a:off x="6214234" y="1920350"/>
            <a:ext cx="1806738" cy="3035443"/>
            <a:chOff x="6484504" y="1911584"/>
            <a:chExt cx="1935860" cy="3252377"/>
          </a:xfrm>
        </p:grpSpPr>
        <p:sp>
          <p:nvSpPr>
            <p:cNvPr id="535" name="Google Shape;535;p45"/>
            <p:cNvSpPr/>
            <p:nvPr/>
          </p:nvSpPr>
          <p:spPr>
            <a:xfrm>
              <a:off x="6836521" y="4915155"/>
              <a:ext cx="1052" cy="789"/>
            </a:xfrm>
            <a:custGeom>
              <a:avLst/>
              <a:gdLst/>
              <a:ahLst/>
              <a:cxnLst/>
              <a:rect l="l" t="t" r="r" b="b"/>
              <a:pathLst>
                <a:path w="16" h="12" extrusionOk="0">
                  <a:moveTo>
                    <a:pt x="16" y="0"/>
                  </a:moveTo>
                  <a:cubicBezTo>
                    <a:pt x="13" y="2"/>
                    <a:pt x="9" y="4"/>
                    <a:pt x="6" y="7"/>
                  </a:cubicBezTo>
                  <a:lnTo>
                    <a:pt x="6" y="7"/>
                  </a:lnTo>
                  <a:cubicBezTo>
                    <a:pt x="10" y="4"/>
                    <a:pt x="13" y="2"/>
                    <a:pt x="16" y="0"/>
                  </a:cubicBezTo>
                  <a:close/>
                  <a:moveTo>
                    <a:pt x="6" y="7"/>
                  </a:moveTo>
                  <a:cubicBezTo>
                    <a:pt x="5" y="8"/>
                    <a:pt x="4" y="9"/>
                    <a:pt x="2" y="10"/>
                  </a:cubicBezTo>
                  <a:lnTo>
                    <a:pt x="2" y="10"/>
                  </a:lnTo>
                  <a:cubicBezTo>
                    <a:pt x="3" y="9"/>
                    <a:pt x="5" y="8"/>
                    <a:pt x="6" y="8"/>
                  </a:cubicBezTo>
                  <a:cubicBezTo>
                    <a:pt x="6" y="7"/>
                    <a:pt x="6" y="7"/>
                    <a:pt x="6" y="7"/>
                  </a:cubicBezTo>
                  <a:close/>
                  <a:moveTo>
                    <a:pt x="2" y="10"/>
                  </a:moveTo>
                  <a:cubicBezTo>
                    <a:pt x="1" y="11"/>
                    <a:pt x="1" y="11"/>
                    <a:pt x="0" y="12"/>
                  </a:cubicBezTo>
                  <a:cubicBezTo>
                    <a:pt x="1" y="11"/>
                    <a:pt x="1" y="11"/>
                    <a:pt x="2" y="1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5"/>
            <p:cNvSpPr/>
            <p:nvPr/>
          </p:nvSpPr>
          <p:spPr>
            <a:xfrm>
              <a:off x="6509150" y="2123411"/>
              <a:ext cx="1031685" cy="1838723"/>
            </a:xfrm>
            <a:custGeom>
              <a:avLst/>
              <a:gdLst/>
              <a:ahLst/>
              <a:cxnLst/>
              <a:rect l="l" t="t" r="r" b="b"/>
              <a:pathLst>
                <a:path w="15697" h="27976" extrusionOk="0">
                  <a:moveTo>
                    <a:pt x="1131" y="0"/>
                  </a:moveTo>
                  <a:cubicBezTo>
                    <a:pt x="506" y="0"/>
                    <a:pt x="0" y="508"/>
                    <a:pt x="0" y="1132"/>
                  </a:cubicBezTo>
                  <a:lnTo>
                    <a:pt x="0" y="16614"/>
                  </a:lnTo>
                  <a:lnTo>
                    <a:pt x="0" y="27975"/>
                  </a:lnTo>
                  <a:lnTo>
                    <a:pt x="15697" y="27975"/>
                  </a:lnTo>
                  <a:lnTo>
                    <a:pt x="15697" y="1132"/>
                  </a:lnTo>
                  <a:cubicBezTo>
                    <a:pt x="15697" y="508"/>
                    <a:pt x="15189" y="0"/>
                    <a:pt x="14565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5"/>
            <p:cNvSpPr/>
            <p:nvPr/>
          </p:nvSpPr>
          <p:spPr>
            <a:xfrm>
              <a:off x="6509150" y="3962031"/>
              <a:ext cx="1031685" cy="657447"/>
            </a:xfrm>
            <a:custGeom>
              <a:avLst/>
              <a:gdLst/>
              <a:ahLst/>
              <a:cxnLst/>
              <a:rect l="l" t="t" r="r" b="b"/>
              <a:pathLst>
                <a:path w="15697" h="10003" extrusionOk="0">
                  <a:moveTo>
                    <a:pt x="0" y="0"/>
                  </a:moveTo>
                  <a:lnTo>
                    <a:pt x="0" y="8870"/>
                  </a:lnTo>
                  <a:cubicBezTo>
                    <a:pt x="0" y="9495"/>
                    <a:pt x="506" y="10002"/>
                    <a:pt x="1131" y="10002"/>
                  </a:cubicBezTo>
                  <a:lnTo>
                    <a:pt x="14565" y="10002"/>
                  </a:lnTo>
                  <a:cubicBezTo>
                    <a:pt x="15189" y="10002"/>
                    <a:pt x="15697" y="9495"/>
                    <a:pt x="15697" y="8870"/>
                  </a:cubicBezTo>
                  <a:lnTo>
                    <a:pt x="156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5"/>
            <p:cNvSpPr/>
            <p:nvPr/>
          </p:nvSpPr>
          <p:spPr>
            <a:xfrm>
              <a:off x="6620421" y="2278782"/>
              <a:ext cx="796390" cy="1368592"/>
            </a:xfrm>
            <a:custGeom>
              <a:avLst/>
              <a:gdLst/>
              <a:ahLst/>
              <a:cxnLst/>
              <a:rect l="l" t="t" r="r" b="b"/>
              <a:pathLst>
                <a:path w="12117" h="20823" extrusionOk="0">
                  <a:moveTo>
                    <a:pt x="88" y="1"/>
                  </a:moveTo>
                  <a:cubicBezTo>
                    <a:pt x="40" y="1"/>
                    <a:pt x="0" y="40"/>
                    <a:pt x="0" y="88"/>
                  </a:cubicBezTo>
                  <a:lnTo>
                    <a:pt x="0" y="12755"/>
                  </a:lnTo>
                  <a:cubicBezTo>
                    <a:pt x="0" y="12803"/>
                    <a:pt x="40" y="12842"/>
                    <a:pt x="88" y="12842"/>
                  </a:cubicBezTo>
                  <a:lnTo>
                    <a:pt x="12028" y="12842"/>
                  </a:lnTo>
                  <a:cubicBezTo>
                    <a:pt x="12077" y="12842"/>
                    <a:pt x="12117" y="12803"/>
                    <a:pt x="12117" y="12755"/>
                  </a:cubicBezTo>
                  <a:lnTo>
                    <a:pt x="12117" y="88"/>
                  </a:lnTo>
                  <a:cubicBezTo>
                    <a:pt x="12117" y="40"/>
                    <a:pt x="12077" y="1"/>
                    <a:pt x="12028" y="1"/>
                  </a:cubicBezTo>
                  <a:close/>
                  <a:moveTo>
                    <a:pt x="29" y="13955"/>
                  </a:moveTo>
                  <a:cubicBezTo>
                    <a:pt x="13" y="13955"/>
                    <a:pt x="0" y="13967"/>
                    <a:pt x="0" y="13983"/>
                  </a:cubicBezTo>
                  <a:lnTo>
                    <a:pt x="0" y="15316"/>
                  </a:lnTo>
                  <a:cubicBezTo>
                    <a:pt x="0" y="15333"/>
                    <a:pt x="13" y="15345"/>
                    <a:pt x="29" y="15345"/>
                  </a:cubicBezTo>
                  <a:lnTo>
                    <a:pt x="12087" y="15345"/>
                  </a:lnTo>
                  <a:cubicBezTo>
                    <a:pt x="12104" y="15345"/>
                    <a:pt x="12117" y="15333"/>
                    <a:pt x="12117" y="15316"/>
                  </a:cubicBezTo>
                  <a:lnTo>
                    <a:pt x="12117" y="13983"/>
                  </a:lnTo>
                  <a:cubicBezTo>
                    <a:pt x="12117" y="13967"/>
                    <a:pt x="12104" y="13955"/>
                    <a:pt x="12087" y="13955"/>
                  </a:cubicBezTo>
                  <a:close/>
                  <a:moveTo>
                    <a:pt x="10" y="16625"/>
                  </a:moveTo>
                  <a:cubicBezTo>
                    <a:pt x="5" y="16625"/>
                    <a:pt x="0" y="16629"/>
                    <a:pt x="0" y="16636"/>
                  </a:cubicBezTo>
                  <a:lnTo>
                    <a:pt x="0" y="19883"/>
                  </a:lnTo>
                  <a:cubicBezTo>
                    <a:pt x="0" y="19888"/>
                    <a:pt x="5" y="19893"/>
                    <a:pt x="10" y="19893"/>
                  </a:cubicBezTo>
                  <a:lnTo>
                    <a:pt x="1041" y="19893"/>
                  </a:lnTo>
                  <a:cubicBezTo>
                    <a:pt x="1046" y="19893"/>
                    <a:pt x="1052" y="19888"/>
                    <a:pt x="1052" y="19883"/>
                  </a:cubicBezTo>
                  <a:lnTo>
                    <a:pt x="1052" y="16636"/>
                  </a:lnTo>
                  <a:cubicBezTo>
                    <a:pt x="1052" y="16629"/>
                    <a:pt x="1046" y="16625"/>
                    <a:pt x="1041" y="16625"/>
                  </a:cubicBezTo>
                  <a:close/>
                  <a:moveTo>
                    <a:pt x="1340" y="16625"/>
                  </a:moveTo>
                  <a:cubicBezTo>
                    <a:pt x="1335" y="16625"/>
                    <a:pt x="1331" y="16629"/>
                    <a:pt x="1331" y="16636"/>
                  </a:cubicBezTo>
                  <a:lnTo>
                    <a:pt x="1331" y="19883"/>
                  </a:lnTo>
                  <a:cubicBezTo>
                    <a:pt x="1331" y="19888"/>
                    <a:pt x="1335" y="19893"/>
                    <a:pt x="1340" y="19893"/>
                  </a:cubicBezTo>
                  <a:lnTo>
                    <a:pt x="2371" y="19893"/>
                  </a:lnTo>
                  <a:cubicBezTo>
                    <a:pt x="2376" y="19893"/>
                    <a:pt x="2382" y="19888"/>
                    <a:pt x="2382" y="19883"/>
                  </a:cubicBezTo>
                  <a:lnTo>
                    <a:pt x="2382" y="16636"/>
                  </a:lnTo>
                  <a:cubicBezTo>
                    <a:pt x="2382" y="16629"/>
                    <a:pt x="2376" y="16625"/>
                    <a:pt x="2371" y="16625"/>
                  </a:cubicBezTo>
                  <a:close/>
                  <a:moveTo>
                    <a:pt x="9745" y="16625"/>
                  </a:moveTo>
                  <a:cubicBezTo>
                    <a:pt x="9739" y="16625"/>
                    <a:pt x="9735" y="16629"/>
                    <a:pt x="9735" y="16636"/>
                  </a:cubicBezTo>
                  <a:lnTo>
                    <a:pt x="9735" y="19883"/>
                  </a:lnTo>
                  <a:cubicBezTo>
                    <a:pt x="9735" y="19888"/>
                    <a:pt x="9739" y="19893"/>
                    <a:pt x="9745" y="19893"/>
                  </a:cubicBezTo>
                  <a:lnTo>
                    <a:pt x="10775" y="19893"/>
                  </a:lnTo>
                  <a:cubicBezTo>
                    <a:pt x="10782" y="19893"/>
                    <a:pt x="10787" y="19888"/>
                    <a:pt x="10787" y="19883"/>
                  </a:cubicBezTo>
                  <a:lnTo>
                    <a:pt x="10787" y="16636"/>
                  </a:lnTo>
                  <a:cubicBezTo>
                    <a:pt x="10787" y="16629"/>
                    <a:pt x="10782" y="16625"/>
                    <a:pt x="10775" y="16625"/>
                  </a:cubicBezTo>
                  <a:close/>
                  <a:moveTo>
                    <a:pt x="11076" y="16625"/>
                  </a:moveTo>
                  <a:cubicBezTo>
                    <a:pt x="11069" y="16625"/>
                    <a:pt x="11065" y="16629"/>
                    <a:pt x="11065" y="16636"/>
                  </a:cubicBezTo>
                  <a:lnTo>
                    <a:pt x="11065" y="19883"/>
                  </a:lnTo>
                  <a:cubicBezTo>
                    <a:pt x="11065" y="19888"/>
                    <a:pt x="11069" y="19893"/>
                    <a:pt x="11076" y="19893"/>
                  </a:cubicBezTo>
                  <a:lnTo>
                    <a:pt x="12107" y="19893"/>
                  </a:lnTo>
                  <a:cubicBezTo>
                    <a:pt x="12112" y="19893"/>
                    <a:pt x="12117" y="19888"/>
                    <a:pt x="12117" y="19883"/>
                  </a:cubicBezTo>
                  <a:lnTo>
                    <a:pt x="12117" y="16636"/>
                  </a:lnTo>
                  <a:cubicBezTo>
                    <a:pt x="12117" y="16629"/>
                    <a:pt x="12112" y="16625"/>
                    <a:pt x="12107" y="16625"/>
                  </a:cubicBezTo>
                  <a:close/>
                  <a:moveTo>
                    <a:pt x="6162" y="16965"/>
                  </a:moveTo>
                  <a:cubicBezTo>
                    <a:pt x="6986" y="16965"/>
                    <a:pt x="7654" y="17634"/>
                    <a:pt x="7654" y="18459"/>
                  </a:cubicBezTo>
                  <a:cubicBezTo>
                    <a:pt x="7654" y="19283"/>
                    <a:pt x="6986" y="19952"/>
                    <a:pt x="6162" y="19952"/>
                  </a:cubicBezTo>
                  <a:cubicBezTo>
                    <a:pt x="5336" y="19952"/>
                    <a:pt x="4668" y="19283"/>
                    <a:pt x="4668" y="18459"/>
                  </a:cubicBezTo>
                  <a:cubicBezTo>
                    <a:pt x="4668" y="17634"/>
                    <a:pt x="5336" y="16965"/>
                    <a:pt x="6162" y="16965"/>
                  </a:cubicBezTo>
                  <a:close/>
                  <a:moveTo>
                    <a:pt x="6162" y="16095"/>
                  </a:moveTo>
                  <a:cubicBezTo>
                    <a:pt x="4856" y="16095"/>
                    <a:pt x="3797" y="17153"/>
                    <a:pt x="3797" y="18459"/>
                  </a:cubicBezTo>
                  <a:cubicBezTo>
                    <a:pt x="3797" y="19765"/>
                    <a:pt x="4856" y="20823"/>
                    <a:pt x="6162" y="20823"/>
                  </a:cubicBezTo>
                  <a:cubicBezTo>
                    <a:pt x="7466" y="20823"/>
                    <a:pt x="8525" y="19765"/>
                    <a:pt x="8525" y="18459"/>
                  </a:cubicBezTo>
                  <a:cubicBezTo>
                    <a:pt x="8525" y="17153"/>
                    <a:pt x="7466" y="16095"/>
                    <a:pt x="6162" y="160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5"/>
            <p:cNvSpPr/>
            <p:nvPr/>
          </p:nvSpPr>
          <p:spPr>
            <a:xfrm>
              <a:off x="6620421" y="3707549"/>
              <a:ext cx="796390" cy="753866"/>
            </a:xfrm>
            <a:custGeom>
              <a:avLst/>
              <a:gdLst/>
              <a:ahLst/>
              <a:cxnLst/>
              <a:rect l="l" t="t" r="r" b="b"/>
              <a:pathLst>
                <a:path w="12117" h="11470" extrusionOk="0">
                  <a:moveTo>
                    <a:pt x="68" y="1"/>
                  </a:moveTo>
                  <a:cubicBezTo>
                    <a:pt x="30" y="1"/>
                    <a:pt x="0" y="32"/>
                    <a:pt x="0" y="69"/>
                  </a:cubicBezTo>
                  <a:lnTo>
                    <a:pt x="0" y="11402"/>
                  </a:lnTo>
                  <a:cubicBezTo>
                    <a:pt x="0" y="11439"/>
                    <a:pt x="30" y="11470"/>
                    <a:pt x="68" y="11470"/>
                  </a:cubicBezTo>
                  <a:lnTo>
                    <a:pt x="6088" y="11470"/>
                  </a:lnTo>
                  <a:lnTo>
                    <a:pt x="6088" y="1"/>
                  </a:lnTo>
                  <a:close/>
                  <a:moveTo>
                    <a:pt x="6234" y="1"/>
                  </a:moveTo>
                  <a:lnTo>
                    <a:pt x="6234" y="11470"/>
                  </a:lnTo>
                  <a:lnTo>
                    <a:pt x="12049" y="11470"/>
                  </a:lnTo>
                  <a:cubicBezTo>
                    <a:pt x="12087" y="11470"/>
                    <a:pt x="12117" y="11439"/>
                    <a:pt x="12117" y="11402"/>
                  </a:cubicBezTo>
                  <a:lnTo>
                    <a:pt x="12117" y="69"/>
                  </a:lnTo>
                  <a:cubicBezTo>
                    <a:pt x="12117" y="32"/>
                    <a:pt x="12086" y="1"/>
                    <a:pt x="12049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5"/>
            <p:cNvSpPr/>
            <p:nvPr/>
          </p:nvSpPr>
          <p:spPr>
            <a:xfrm>
              <a:off x="6863139" y="2393469"/>
              <a:ext cx="310814" cy="614726"/>
            </a:xfrm>
            <a:custGeom>
              <a:avLst/>
              <a:gdLst/>
              <a:ahLst/>
              <a:cxnLst/>
              <a:rect l="l" t="t" r="r" b="b"/>
              <a:pathLst>
                <a:path w="4729" h="9353" extrusionOk="0">
                  <a:moveTo>
                    <a:pt x="3884" y="1151"/>
                  </a:moveTo>
                  <a:cubicBezTo>
                    <a:pt x="4189" y="1151"/>
                    <a:pt x="4438" y="1490"/>
                    <a:pt x="4438" y="1905"/>
                  </a:cubicBezTo>
                  <a:lnTo>
                    <a:pt x="4438" y="8202"/>
                  </a:lnTo>
                  <a:cubicBezTo>
                    <a:pt x="4438" y="8618"/>
                    <a:pt x="4189" y="8956"/>
                    <a:pt x="3884" y="8956"/>
                  </a:cubicBezTo>
                  <a:lnTo>
                    <a:pt x="848" y="8956"/>
                  </a:lnTo>
                  <a:cubicBezTo>
                    <a:pt x="542" y="8956"/>
                    <a:pt x="293" y="8618"/>
                    <a:pt x="293" y="8202"/>
                  </a:cubicBezTo>
                  <a:lnTo>
                    <a:pt x="293" y="1905"/>
                  </a:lnTo>
                  <a:cubicBezTo>
                    <a:pt x="293" y="1490"/>
                    <a:pt x="542" y="1151"/>
                    <a:pt x="848" y="1151"/>
                  </a:cubicBezTo>
                  <a:close/>
                  <a:moveTo>
                    <a:pt x="1964" y="0"/>
                  </a:moveTo>
                  <a:cubicBezTo>
                    <a:pt x="1768" y="0"/>
                    <a:pt x="1607" y="219"/>
                    <a:pt x="1607" y="488"/>
                  </a:cubicBezTo>
                  <a:lnTo>
                    <a:pt x="1607" y="755"/>
                  </a:lnTo>
                  <a:lnTo>
                    <a:pt x="848" y="755"/>
                  </a:lnTo>
                  <a:cubicBezTo>
                    <a:pt x="381" y="755"/>
                    <a:pt x="1" y="1271"/>
                    <a:pt x="1" y="1905"/>
                  </a:cubicBezTo>
                  <a:lnTo>
                    <a:pt x="1" y="8202"/>
                  </a:lnTo>
                  <a:cubicBezTo>
                    <a:pt x="1" y="8837"/>
                    <a:pt x="381" y="9353"/>
                    <a:pt x="848" y="9353"/>
                  </a:cubicBezTo>
                  <a:lnTo>
                    <a:pt x="3884" y="9353"/>
                  </a:lnTo>
                  <a:cubicBezTo>
                    <a:pt x="4350" y="9353"/>
                    <a:pt x="4729" y="8837"/>
                    <a:pt x="4729" y="8202"/>
                  </a:cubicBezTo>
                  <a:lnTo>
                    <a:pt x="4729" y="1905"/>
                  </a:lnTo>
                  <a:cubicBezTo>
                    <a:pt x="4729" y="1271"/>
                    <a:pt x="4350" y="755"/>
                    <a:pt x="3884" y="755"/>
                  </a:cubicBezTo>
                  <a:lnTo>
                    <a:pt x="3065" y="755"/>
                  </a:lnTo>
                  <a:lnTo>
                    <a:pt x="3065" y="488"/>
                  </a:lnTo>
                  <a:cubicBezTo>
                    <a:pt x="3065" y="219"/>
                    <a:pt x="2906" y="0"/>
                    <a:pt x="2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5"/>
            <p:cNvSpPr/>
            <p:nvPr/>
          </p:nvSpPr>
          <p:spPr>
            <a:xfrm>
              <a:off x="6900865" y="2609043"/>
              <a:ext cx="234178" cy="346108"/>
            </a:xfrm>
            <a:custGeom>
              <a:avLst/>
              <a:gdLst/>
              <a:ahLst/>
              <a:cxnLst/>
              <a:rect l="l" t="t" r="r" b="b"/>
              <a:pathLst>
                <a:path w="3563" h="5266" extrusionOk="0">
                  <a:moveTo>
                    <a:pt x="60" y="1"/>
                  </a:moveTo>
                  <a:cubicBezTo>
                    <a:pt x="28" y="1"/>
                    <a:pt x="1" y="28"/>
                    <a:pt x="1" y="59"/>
                  </a:cubicBezTo>
                  <a:lnTo>
                    <a:pt x="1" y="5208"/>
                  </a:lnTo>
                  <a:cubicBezTo>
                    <a:pt x="1" y="5239"/>
                    <a:pt x="28" y="5266"/>
                    <a:pt x="60" y="5266"/>
                  </a:cubicBezTo>
                  <a:lnTo>
                    <a:pt x="3503" y="5266"/>
                  </a:lnTo>
                  <a:cubicBezTo>
                    <a:pt x="3536" y="5266"/>
                    <a:pt x="3561" y="5239"/>
                    <a:pt x="3563" y="5208"/>
                  </a:cubicBezTo>
                  <a:lnTo>
                    <a:pt x="3563" y="59"/>
                  </a:lnTo>
                  <a:cubicBezTo>
                    <a:pt x="3563" y="28"/>
                    <a:pt x="3536" y="1"/>
                    <a:pt x="350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5"/>
            <p:cNvSpPr/>
            <p:nvPr/>
          </p:nvSpPr>
          <p:spPr>
            <a:xfrm>
              <a:off x="6558443" y="2159625"/>
              <a:ext cx="858368" cy="47716"/>
            </a:xfrm>
            <a:custGeom>
              <a:avLst/>
              <a:gdLst/>
              <a:ahLst/>
              <a:cxnLst/>
              <a:rect l="l" t="t" r="r" b="b"/>
              <a:pathLst>
                <a:path w="13060" h="726" extrusionOk="0">
                  <a:moveTo>
                    <a:pt x="44" y="0"/>
                  </a:moveTo>
                  <a:cubicBezTo>
                    <a:pt x="20" y="0"/>
                    <a:pt x="1" y="20"/>
                    <a:pt x="1" y="44"/>
                  </a:cubicBezTo>
                  <a:lnTo>
                    <a:pt x="1" y="682"/>
                  </a:lnTo>
                  <a:cubicBezTo>
                    <a:pt x="1" y="706"/>
                    <a:pt x="20" y="725"/>
                    <a:pt x="44" y="725"/>
                  </a:cubicBezTo>
                  <a:lnTo>
                    <a:pt x="13016" y="725"/>
                  </a:lnTo>
                  <a:cubicBezTo>
                    <a:pt x="13040" y="725"/>
                    <a:pt x="13060" y="706"/>
                    <a:pt x="13060" y="682"/>
                  </a:cubicBezTo>
                  <a:lnTo>
                    <a:pt x="13060" y="44"/>
                  </a:lnTo>
                  <a:cubicBezTo>
                    <a:pt x="13060" y="20"/>
                    <a:pt x="13040" y="0"/>
                    <a:pt x="130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5"/>
            <p:cNvSpPr/>
            <p:nvPr/>
          </p:nvSpPr>
          <p:spPr>
            <a:xfrm>
              <a:off x="7450120" y="2159625"/>
              <a:ext cx="63688" cy="63622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6" y="0"/>
                    <a:pt x="0" y="217"/>
                    <a:pt x="0" y="484"/>
                  </a:cubicBezTo>
                  <a:cubicBezTo>
                    <a:pt x="0" y="751"/>
                    <a:pt x="216" y="967"/>
                    <a:pt x="484" y="967"/>
                  </a:cubicBezTo>
                  <a:cubicBezTo>
                    <a:pt x="751" y="967"/>
                    <a:pt x="968" y="751"/>
                    <a:pt x="968" y="484"/>
                  </a:cubicBezTo>
                  <a:cubicBezTo>
                    <a:pt x="968" y="217"/>
                    <a:pt x="751" y="0"/>
                    <a:pt x="4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5"/>
            <p:cNvSpPr/>
            <p:nvPr/>
          </p:nvSpPr>
          <p:spPr>
            <a:xfrm>
              <a:off x="6961068" y="2649069"/>
              <a:ext cx="129938" cy="226291"/>
            </a:xfrm>
            <a:custGeom>
              <a:avLst/>
              <a:gdLst/>
              <a:ahLst/>
              <a:cxnLst/>
              <a:rect l="l" t="t" r="r" b="b"/>
              <a:pathLst>
                <a:path w="1977" h="3443" extrusionOk="0">
                  <a:moveTo>
                    <a:pt x="323" y="1"/>
                  </a:moveTo>
                  <a:cubicBezTo>
                    <a:pt x="259" y="1"/>
                    <a:pt x="207" y="49"/>
                    <a:pt x="200" y="111"/>
                  </a:cubicBezTo>
                  <a:lnTo>
                    <a:pt x="9" y="1922"/>
                  </a:lnTo>
                  <a:cubicBezTo>
                    <a:pt x="1" y="1994"/>
                    <a:pt x="57" y="2058"/>
                    <a:pt x="131" y="2058"/>
                  </a:cubicBezTo>
                  <a:lnTo>
                    <a:pt x="761" y="2058"/>
                  </a:lnTo>
                  <a:cubicBezTo>
                    <a:pt x="837" y="2058"/>
                    <a:pt x="895" y="2125"/>
                    <a:pt x="883" y="2202"/>
                  </a:cubicBezTo>
                  <a:lnTo>
                    <a:pt x="692" y="3299"/>
                  </a:lnTo>
                  <a:cubicBezTo>
                    <a:pt x="677" y="3385"/>
                    <a:pt x="746" y="3443"/>
                    <a:pt x="815" y="3443"/>
                  </a:cubicBezTo>
                  <a:cubicBezTo>
                    <a:pt x="857" y="3443"/>
                    <a:pt x="898" y="3422"/>
                    <a:pt x="922" y="3375"/>
                  </a:cubicBezTo>
                  <a:lnTo>
                    <a:pt x="1936" y="1365"/>
                  </a:lnTo>
                  <a:cubicBezTo>
                    <a:pt x="1977" y="1283"/>
                    <a:pt x="1917" y="1187"/>
                    <a:pt x="1825" y="1187"/>
                  </a:cubicBezTo>
                  <a:lnTo>
                    <a:pt x="1107" y="1187"/>
                  </a:lnTo>
                  <a:cubicBezTo>
                    <a:pt x="1014" y="1187"/>
                    <a:pt x="955" y="1086"/>
                    <a:pt x="999" y="1006"/>
                  </a:cubicBezTo>
                  <a:lnTo>
                    <a:pt x="1444" y="183"/>
                  </a:lnTo>
                  <a:cubicBezTo>
                    <a:pt x="1488" y="101"/>
                    <a:pt x="1428" y="1"/>
                    <a:pt x="13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5"/>
            <p:cNvSpPr/>
            <p:nvPr/>
          </p:nvSpPr>
          <p:spPr>
            <a:xfrm>
              <a:off x="6484504" y="1911584"/>
              <a:ext cx="1068228" cy="211897"/>
            </a:xfrm>
            <a:custGeom>
              <a:avLst/>
              <a:gdLst/>
              <a:ahLst/>
              <a:cxnLst/>
              <a:rect l="l" t="t" r="r" b="b"/>
              <a:pathLst>
                <a:path w="16253" h="3224" extrusionOk="0">
                  <a:moveTo>
                    <a:pt x="67" y="0"/>
                  </a:moveTo>
                  <a:cubicBezTo>
                    <a:pt x="30" y="0"/>
                    <a:pt x="1" y="32"/>
                    <a:pt x="1" y="67"/>
                  </a:cubicBezTo>
                  <a:lnTo>
                    <a:pt x="1" y="3157"/>
                  </a:lnTo>
                  <a:cubicBezTo>
                    <a:pt x="1" y="3193"/>
                    <a:pt x="30" y="3223"/>
                    <a:pt x="67" y="3223"/>
                  </a:cubicBezTo>
                  <a:lnTo>
                    <a:pt x="16186" y="3223"/>
                  </a:lnTo>
                  <a:cubicBezTo>
                    <a:pt x="16223" y="3223"/>
                    <a:pt x="16253" y="3193"/>
                    <a:pt x="16253" y="3157"/>
                  </a:cubicBezTo>
                  <a:lnTo>
                    <a:pt x="16253" y="67"/>
                  </a:lnTo>
                  <a:cubicBezTo>
                    <a:pt x="16253" y="32"/>
                    <a:pt x="16223" y="0"/>
                    <a:pt x="16186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5"/>
            <p:cNvSpPr/>
            <p:nvPr/>
          </p:nvSpPr>
          <p:spPr>
            <a:xfrm>
              <a:off x="6620421" y="1911584"/>
              <a:ext cx="746965" cy="211897"/>
            </a:xfrm>
            <a:custGeom>
              <a:avLst/>
              <a:gdLst/>
              <a:ahLst/>
              <a:cxnLst/>
              <a:rect l="l" t="t" r="r" b="b"/>
              <a:pathLst>
                <a:path w="11365" h="3224" extrusionOk="0">
                  <a:moveTo>
                    <a:pt x="181" y="0"/>
                  </a:moveTo>
                  <a:cubicBezTo>
                    <a:pt x="81" y="0"/>
                    <a:pt x="0" y="82"/>
                    <a:pt x="0" y="183"/>
                  </a:cubicBezTo>
                  <a:lnTo>
                    <a:pt x="0" y="3042"/>
                  </a:lnTo>
                  <a:cubicBezTo>
                    <a:pt x="0" y="3141"/>
                    <a:pt x="82" y="3223"/>
                    <a:pt x="181" y="3223"/>
                  </a:cubicBezTo>
                  <a:cubicBezTo>
                    <a:pt x="282" y="3223"/>
                    <a:pt x="364" y="3141"/>
                    <a:pt x="364" y="3042"/>
                  </a:cubicBezTo>
                  <a:lnTo>
                    <a:pt x="364" y="183"/>
                  </a:lnTo>
                  <a:cubicBezTo>
                    <a:pt x="364" y="82"/>
                    <a:pt x="282" y="0"/>
                    <a:pt x="181" y="0"/>
                  </a:cubicBezTo>
                  <a:close/>
                  <a:moveTo>
                    <a:pt x="2382" y="0"/>
                  </a:moveTo>
                  <a:cubicBezTo>
                    <a:pt x="2282" y="0"/>
                    <a:pt x="2200" y="82"/>
                    <a:pt x="2200" y="183"/>
                  </a:cubicBezTo>
                  <a:lnTo>
                    <a:pt x="2200" y="3042"/>
                  </a:lnTo>
                  <a:cubicBezTo>
                    <a:pt x="2200" y="3141"/>
                    <a:pt x="2282" y="3223"/>
                    <a:pt x="2382" y="3223"/>
                  </a:cubicBezTo>
                  <a:cubicBezTo>
                    <a:pt x="2481" y="3223"/>
                    <a:pt x="2563" y="3141"/>
                    <a:pt x="2563" y="3042"/>
                  </a:cubicBezTo>
                  <a:lnTo>
                    <a:pt x="2563" y="183"/>
                  </a:lnTo>
                  <a:cubicBezTo>
                    <a:pt x="2563" y="82"/>
                    <a:pt x="2481" y="0"/>
                    <a:pt x="2382" y="0"/>
                  </a:cubicBezTo>
                  <a:close/>
                  <a:moveTo>
                    <a:pt x="4583" y="0"/>
                  </a:moveTo>
                  <a:cubicBezTo>
                    <a:pt x="4483" y="0"/>
                    <a:pt x="4401" y="82"/>
                    <a:pt x="4401" y="183"/>
                  </a:cubicBezTo>
                  <a:lnTo>
                    <a:pt x="4401" y="3042"/>
                  </a:lnTo>
                  <a:cubicBezTo>
                    <a:pt x="4401" y="3141"/>
                    <a:pt x="4483" y="3223"/>
                    <a:pt x="4583" y="3223"/>
                  </a:cubicBezTo>
                  <a:cubicBezTo>
                    <a:pt x="4682" y="3223"/>
                    <a:pt x="4764" y="3141"/>
                    <a:pt x="4764" y="3042"/>
                  </a:cubicBezTo>
                  <a:lnTo>
                    <a:pt x="4764" y="183"/>
                  </a:lnTo>
                  <a:cubicBezTo>
                    <a:pt x="4764" y="82"/>
                    <a:pt x="4682" y="0"/>
                    <a:pt x="4583" y="0"/>
                  </a:cubicBezTo>
                  <a:close/>
                  <a:moveTo>
                    <a:pt x="6782" y="0"/>
                  </a:moveTo>
                  <a:cubicBezTo>
                    <a:pt x="6683" y="0"/>
                    <a:pt x="6601" y="82"/>
                    <a:pt x="6601" y="183"/>
                  </a:cubicBezTo>
                  <a:lnTo>
                    <a:pt x="6601" y="3042"/>
                  </a:lnTo>
                  <a:cubicBezTo>
                    <a:pt x="6601" y="3141"/>
                    <a:pt x="6682" y="3223"/>
                    <a:pt x="6782" y="3223"/>
                  </a:cubicBezTo>
                  <a:cubicBezTo>
                    <a:pt x="6883" y="3223"/>
                    <a:pt x="6965" y="3141"/>
                    <a:pt x="6965" y="3042"/>
                  </a:cubicBezTo>
                  <a:lnTo>
                    <a:pt x="6965" y="183"/>
                  </a:lnTo>
                  <a:cubicBezTo>
                    <a:pt x="6965" y="82"/>
                    <a:pt x="6883" y="0"/>
                    <a:pt x="6782" y="0"/>
                  </a:cubicBezTo>
                  <a:close/>
                  <a:moveTo>
                    <a:pt x="8983" y="0"/>
                  </a:moveTo>
                  <a:cubicBezTo>
                    <a:pt x="8883" y="0"/>
                    <a:pt x="8801" y="82"/>
                    <a:pt x="8801" y="183"/>
                  </a:cubicBezTo>
                  <a:lnTo>
                    <a:pt x="8801" y="3042"/>
                  </a:lnTo>
                  <a:cubicBezTo>
                    <a:pt x="8801" y="3141"/>
                    <a:pt x="8883" y="3223"/>
                    <a:pt x="8983" y="3223"/>
                  </a:cubicBezTo>
                  <a:cubicBezTo>
                    <a:pt x="9083" y="3223"/>
                    <a:pt x="9164" y="3141"/>
                    <a:pt x="9164" y="3042"/>
                  </a:cubicBezTo>
                  <a:lnTo>
                    <a:pt x="9164" y="183"/>
                  </a:lnTo>
                  <a:cubicBezTo>
                    <a:pt x="9164" y="82"/>
                    <a:pt x="9083" y="0"/>
                    <a:pt x="8983" y="0"/>
                  </a:cubicBezTo>
                  <a:close/>
                  <a:moveTo>
                    <a:pt x="11184" y="0"/>
                  </a:moveTo>
                  <a:cubicBezTo>
                    <a:pt x="11083" y="0"/>
                    <a:pt x="11001" y="82"/>
                    <a:pt x="11001" y="183"/>
                  </a:cubicBezTo>
                  <a:lnTo>
                    <a:pt x="11001" y="3042"/>
                  </a:lnTo>
                  <a:cubicBezTo>
                    <a:pt x="11001" y="3141"/>
                    <a:pt x="11083" y="3223"/>
                    <a:pt x="11184" y="3223"/>
                  </a:cubicBezTo>
                  <a:cubicBezTo>
                    <a:pt x="11283" y="3223"/>
                    <a:pt x="11365" y="3141"/>
                    <a:pt x="11365" y="3042"/>
                  </a:cubicBezTo>
                  <a:lnTo>
                    <a:pt x="11365" y="183"/>
                  </a:lnTo>
                  <a:cubicBezTo>
                    <a:pt x="11365" y="82"/>
                    <a:pt x="11283" y="0"/>
                    <a:pt x="11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5"/>
            <p:cNvSpPr/>
            <p:nvPr/>
          </p:nvSpPr>
          <p:spPr>
            <a:xfrm>
              <a:off x="8157507" y="4149277"/>
              <a:ext cx="3549" cy="394"/>
            </a:xfrm>
            <a:custGeom>
              <a:avLst/>
              <a:gdLst/>
              <a:ahLst/>
              <a:cxnLst/>
              <a:rect l="l" t="t" r="r" b="b"/>
              <a:pathLst>
                <a:path w="54" h="6" extrusionOk="0">
                  <a:moveTo>
                    <a:pt x="3" y="0"/>
                  </a:moveTo>
                  <a:cubicBezTo>
                    <a:pt x="1" y="0"/>
                    <a:pt x="12" y="1"/>
                    <a:pt x="53" y="5"/>
                  </a:cubicBezTo>
                  <a:cubicBezTo>
                    <a:pt x="52" y="4"/>
                    <a:pt x="52" y="4"/>
                    <a:pt x="50" y="4"/>
                  </a:cubicBezTo>
                  <a:lnTo>
                    <a:pt x="49" y="4"/>
                  </a:lnTo>
                  <a:lnTo>
                    <a:pt x="15" y="1"/>
                  </a:lnTo>
                  <a:cubicBezTo>
                    <a:pt x="9" y="0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5"/>
            <p:cNvSpPr/>
            <p:nvPr/>
          </p:nvSpPr>
          <p:spPr>
            <a:xfrm>
              <a:off x="6754038" y="3146663"/>
              <a:ext cx="1666326" cy="2017297"/>
            </a:xfrm>
            <a:custGeom>
              <a:avLst/>
              <a:gdLst/>
              <a:ahLst/>
              <a:cxnLst/>
              <a:rect l="l" t="t" r="r" b="b"/>
              <a:pathLst>
                <a:path w="25353" h="30693" extrusionOk="0">
                  <a:moveTo>
                    <a:pt x="12053" y="0"/>
                  </a:moveTo>
                  <a:cubicBezTo>
                    <a:pt x="12007" y="0"/>
                    <a:pt x="11971" y="36"/>
                    <a:pt x="11971" y="81"/>
                  </a:cubicBezTo>
                  <a:lnTo>
                    <a:pt x="11971" y="8453"/>
                  </a:lnTo>
                  <a:cubicBezTo>
                    <a:pt x="11971" y="8498"/>
                    <a:pt x="12007" y="8535"/>
                    <a:pt x="12053" y="8535"/>
                  </a:cubicBezTo>
                  <a:lnTo>
                    <a:pt x="12936" y="8535"/>
                  </a:lnTo>
                  <a:cubicBezTo>
                    <a:pt x="12959" y="8794"/>
                    <a:pt x="12981" y="9051"/>
                    <a:pt x="13003" y="9309"/>
                  </a:cubicBezTo>
                  <a:cubicBezTo>
                    <a:pt x="13195" y="11609"/>
                    <a:pt x="13319" y="13920"/>
                    <a:pt x="13292" y="16228"/>
                  </a:cubicBezTo>
                  <a:cubicBezTo>
                    <a:pt x="13280" y="17378"/>
                    <a:pt x="13230" y="18529"/>
                    <a:pt x="13092" y="19670"/>
                  </a:cubicBezTo>
                  <a:cubicBezTo>
                    <a:pt x="13083" y="19735"/>
                    <a:pt x="13076" y="19799"/>
                    <a:pt x="13068" y="19862"/>
                  </a:cubicBezTo>
                  <a:cubicBezTo>
                    <a:pt x="13066" y="19868"/>
                    <a:pt x="13066" y="19874"/>
                    <a:pt x="13065" y="19878"/>
                  </a:cubicBezTo>
                  <a:cubicBezTo>
                    <a:pt x="13065" y="19882"/>
                    <a:pt x="13063" y="19886"/>
                    <a:pt x="13063" y="19892"/>
                  </a:cubicBezTo>
                  <a:cubicBezTo>
                    <a:pt x="13059" y="19923"/>
                    <a:pt x="13055" y="19956"/>
                    <a:pt x="13049" y="19987"/>
                  </a:cubicBezTo>
                  <a:cubicBezTo>
                    <a:pt x="13031" y="20120"/>
                    <a:pt x="13010" y="20253"/>
                    <a:pt x="12988" y="20384"/>
                  </a:cubicBezTo>
                  <a:cubicBezTo>
                    <a:pt x="12949" y="20616"/>
                    <a:pt x="12905" y="20848"/>
                    <a:pt x="12853" y="21077"/>
                  </a:cubicBezTo>
                  <a:cubicBezTo>
                    <a:pt x="12761" y="21491"/>
                    <a:pt x="12641" y="21895"/>
                    <a:pt x="12487" y="22291"/>
                  </a:cubicBezTo>
                  <a:cubicBezTo>
                    <a:pt x="12485" y="22296"/>
                    <a:pt x="12481" y="22305"/>
                    <a:pt x="12478" y="22313"/>
                  </a:cubicBezTo>
                  <a:cubicBezTo>
                    <a:pt x="12472" y="22326"/>
                    <a:pt x="12467" y="22339"/>
                    <a:pt x="12461" y="22353"/>
                  </a:cubicBezTo>
                  <a:cubicBezTo>
                    <a:pt x="12443" y="22394"/>
                    <a:pt x="12424" y="22433"/>
                    <a:pt x="12405" y="22474"/>
                  </a:cubicBezTo>
                  <a:cubicBezTo>
                    <a:pt x="12365" y="22558"/>
                    <a:pt x="12321" y="22640"/>
                    <a:pt x="12276" y="22720"/>
                  </a:cubicBezTo>
                  <a:cubicBezTo>
                    <a:pt x="12235" y="22790"/>
                    <a:pt x="12193" y="22859"/>
                    <a:pt x="12147" y="22925"/>
                  </a:cubicBezTo>
                  <a:cubicBezTo>
                    <a:pt x="12129" y="22952"/>
                    <a:pt x="12108" y="22980"/>
                    <a:pt x="12088" y="23007"/>
                  </a:cubicBezTo>
                  <a:cubicBezTo>
                    <a:pt x="12077" y="23020"/>
                    <a:pt x="12067" y="23034"/>
                    <a:pt x="12055" y="23047"/>
                  </a:cubicBezTo>
                  <a:cubicBezTo>
                    <a:pt x="12010" y="23102"/>
                    <a:pt x="11961" y="23154"/>
                    <a:pt x="11908" y="23202"/>
                  </a:cubicBezTo>
                  <a:cubicBezTo>
                    <a:pt x="11884" y="23226"/>
                    <a:pt x="11858" y="23249"/>
                    <a:pt x="11832" y="23272"/>
                  </a:cubicBezTo>
                  <a:cubicBezTo>
                    <a:pt x="11827" y="23277"/>
                    <a:pt x="11821" y="23282"/>
                    <a:pt x="11817" y="23284"/>
                  </a:cubicBezTo>
                  <a:cubicBezTo>
                    <a:pt x="11812" y="23287"/>
                    <a:pt x="11807" y="23291"/>
                    <a:pt x="11800" y="23296"/>
                  </a:cubicBezTo>
                  <a:cubicBezTo>
                    <a:pt x="11745" y="23331"/>
                    <a:pt x="11691" y="23366"/>
                    <a:pt x="11631" y="23397"/>
                  </a:cubicBezTo>
                  <a:cubicBezTo>
                    <a:pt x="11589" y="23420"/>
                    <a:pt x="11544" y="23440"/>
                    <a:pt x="11500" y="23460"/>
                  </a:cubicBezTo>
                  <a:cubicBezTo>
                    <a:pt x="11479" y="23469"/>
                    <a:pt x="11385" y="23511"/>
                    <a:pt x="11386" y="23511"/>
                  </a:cubicBezTo>
                  <a:cubicBezTo>
                    <a:pt x="11387" y="23511"/>
                    <a:pt x="11387" y="23511"/>
                    <a:pt x="11387" y="23511"/>
                  </a:cubicBezTo>
                  <a:lnTo>
                    <a:pt x="11387" y="23511"/>
                  </a:lnTo>
                  <a:cubicBezTo>
                    <a:pt x="10364" y="23933"/>
                    <a:pt x="9251" y="24149"/>
                    <a:pt x="8170" y="24361"/>
                  </a:cubicBezTo>
                  <a:cubicBezTo>
                    <a:pt x="6902" y="24609"/>
                    <a:pt x="5627" y="24815"/>
                    <a:pt x="4365" y="25084"/>
                  </a:cubicBezTo>
                  <a:cubicBezTo>
                    <a:pt x="3323" y="25304"/>
                    <a:pt x="2235" y="25543"/>
                    <a:pt x="1288" y="26045"/>
                  </a:cubicBezTo>
                  <a:cubicBezTo>
                    <a:pt x="605" y="26407"/>
                    <a:pt x="0" y="27024"/>
                    <a:pt x="202" y="27857"/>
                  </a:cubicBezTo>
                  <a:cubicBezTo>
                    <a:pt x="396" y="28653"/>
                    <a:pt x="1141" y="29272"/>
                    <a:pt x="1815" y="29665"/>
                  </a:cubicBezTo>
                  <a:cubicBezTo>
                    <a:pt x="3051" y="30385"/>
                    <a:pt x="4528" y="30692"/>
                    <a:pt x="5984" y="30692"/>
                  </a:cubicBezTo>
                  <a:cubicBezTo>
                    <a:pt x="6630" y="30692"/>
                    <a:pt x="7272" y="30632"/>
                    <a:pt x="7887" y="30520"/>
                  </a:cubicBezTo>
                  <a:cubicBezTo>
                    <a:pt x="10171" y="30104"/>
                    <a:pt x="12284" y="28781"/>
                    <a:pt x="13311" y="26648"/>
                  </a:cubicBezTo>
                  <a:cubicBezTo>
                    <a:pt x="13602" y="26043"/>
                    <a:pt x="13811" y="25402"/>
                    <a:pt x="13934" y="24742"/>
                  </a:cubicBezTo>
                  <a:cubicBezTo>
                    <a:pt x="14013" y="24318"/>
                    <a:pt x="14056" y="23889"/>
                    <a:pt x="14130" y="23467"/>
                  </a:cubicBezTo>
                  <a:cubicBezTo>
                    <a:pt x="14208" y="23034"/>
                    <a:pt x="14303" y="22606"/>
                    <a:pt x="14417" y="22183"/>
                  </a:cubicBezTo>
                  <a:cubicBezTo>
                    <a:pt x="14810" y="20727"/>
                    <a:pt x="15441" y="19337"/>
                    <a:pt x="16350" y="18131"/>
                  </a:cubicBezTo>
                  <a:cubicBezTo>
                    <a:pt x="17032" y="17225"/>
                    <a:pt x="17892" y="16432"/>
                    <a:pt x="18884" y="15882"/>
                  </a:cubicBezTo>
                  <a:cubicBezTo>
                    <a:pt x="18991" y="15823"/>
                    <a:pt x="19100" y="15766"/>
                    <a:pt x="19210" y="15712"/>
                  </a:cubicBezTo>
                  <a:cubicBezTo>
                    <a:pt x="19264" y="15687"/>
                    <a:pt x="19319" y="15662"/>
                    <a:pt x="19373" y="15638"/>
                  </a:cubicBezTo>
                  <a:cubicBezTo>
                    <a:pt x="19400" y="15625"/>
                    <a:pt x="19427" y="15614"/>
                    <a:pt x="19454" y="15602"/>
                  </a:cubicBezTo>
                  <a:cubicBezTo>
                    <a:pt x="19463" y="15598"/>
                    <a:pt x="19468" y="15595"/>
                    <a:pt x="19471" y="15594"/>
                  </a:cubicBezTo>
                  <a:cubicBezTo>
                    <a:pt x="19476" y="15592"/>
                    <a:pt x="19486" y="15588"/>
                    <a:pt x="19502" y="15582"/>
                  </a:cubicBezTo>
                  <a:cubicBezTo>
                    <a:pt x="19707" y="15502"/>
                    <a:pt x="19916" y="15428"/>
                    <a:pt x="20129" y="15372"/>
                  </a:cubicBezTo>
                  <a:cubicBezTo>
                    <a:pt x="20230" y="15345"/>
                    <a:pt x="20330" y="15321"/>
                    <a:pt x="20432" y="15301"/>
                  </a:cubicBezTo>
                  <a:cubicBezTo>
                    <a:pt x="20481" y="15291"/>
                    <a:pt x="20531" y="15283"/>
                    <a:pt x="20580" y="15274"/>
                  </a:cubicBezTo>
                  <a:cubicBezTo>
                    <a:pt x="20599" y="15271"/>
                    <a:pt x="20619" y="15268"/>
                    <a:pt x="20639" y="15265"/>
                  </a:cubicBezTo>
                  <a:lnTo>
                    <a:pt x="20639" y="15265"/>
                  </a:lnTo>
                  <a:cubicBezTo>
                    <a:pt x="20613" y="15270"/>
                    <a:pt x="20604" y="15271"/>
                    <a:pt x="20605" y="15271"/>
                  </a:cubicBezTo>
                  <a:cubicBezTo>
                    <a:pt x="20606" y="15271"/>
                    <a:pt x="20662" y="15263"/>
                    <a:pt x="20678" y="15262"/>
                  </a:cubicBezTo>
                  <a:cubicBezTo>
                    <a:pt x="20807" y="15248"/>
                    <a:pt x="20938" y="15240"/>
                    <a:pt x="21068" y="15240"/>
                  </a:cubicBezTo>
                  <a:cubicBezTo>
                    <a:pt x="21121" y="15240"/>
                    <a:pt x="21174" y="15242"/>
                    <a:pt x="21226" y="15245"/>
                  </a:cubicBezTo>
                  <a:cubicBezTo>
                    <a:pt x="21270" y="15246"/>
                    <a:pt x="21312" y="15250"/>
                    <a:pt x="21356" y="15254"/>
                  </a:cubicBezTo>
                  <a:cubicBezTo>
                    <a:pt x="21360" y="15254"/>
                    <a:pt x="21365" y="15256"/>
                    <a:pt x="21370" y="15256"/>
                  </a:cubicBezTo>
                  <a:cubicBezTo>
                    <a:pt x="21380" y="15256"/>
                    <a:pt x="21393" y="15257"/>
                    <a:pt x="21403" y="15260"/>
                  </a:cubicBezTo>
                  <a:cubicBezTo>
                    <a:pt x="21405" y="15260"/>
                    <a:pt x="21408" y="15260"/>
                    <a:pt x="21410" y="15261"/>
                  </a:cubicBezTo>
                  <a:lnTo>
                    <a:pt x="21410" y="15261"/>
                  </a:lnTo>
                  <a:cubicBezTo>
                    <a:pt x="21488" y="15275"/>
                    <a:pt x="21566" y="15289"/>
                    <a:pt x="21643" y="15310"/>
                  </a:cubicBezTo>
                  <a:cubicBezTo>
                    <a:pt x="21654" y="15312"/>
                    <a:pt x="21666" y="15315"/>
                    <a:pt x="21677" y="15320"/>
                  </a:cubicBezTo>
                  <a:cubicBezTo>
                    <a:pt x="21599" y="15461"/>
                    <a:pt x="21547" y="15560"/>
                    <a:pt x="21547" y="15560"/>
                  </a:cubicBezTo>
                  <a:cubicBezTo>
                    <a:pt x="21503" y="15623"/>
                    <a:pt x="22555" y="16060"/>
                    <a:pt x="23057" y="16207"/>
                  </a:cubicBezTo>
                  <a:cubicBezTo>
                    <a:pt x="23081" y="16279"/>
                    <a:pt x="23137" y="16340"/>
                    <a:pt x="23219" y="16364"/>
                  </a:cubicBezTo>
                  <a:lnTo>
                    <a:pt x="23222" y="16364"/>
                  </a:lnTo>
                  <a:cubicBezTo>
                    <a:pt x="23244" y="16371"/>
                    <a:pt x="23266" y="16374"/>
                    <a:pt x="23289" y="16374"/>
                  </a:cubicBezTo>
                  <a:cubicBezTo>
                    <a:pt x="23315" y="16374"/>
                    <a:pt x="23341" y="16370"/>
                    <a:pt x="23366" y="16361"/>
                  </a:cubicBezTo>
                  <a:cubicBezTo>
                    <a:pt x="23629" y="16275"/>
                    <a:pt x="24556" y="15963"/>
                    <a:pt x="25174" y="15655"/>
                  </a:cubicBezTo>
                  <a:cubicBezTo>
                    <a:pt x="25348" y="15567"/>
                    <a:pt x="25352" y="15317"/>
                    <a:pt x="25180" y="15225"/>
                  </a:cubicBezTo>
                  <a:cubicBezTo>
                    <a:pt x="24915" y="15085"/>
                    <a:pt x="24495" y="14921"/>
                    <a:pt x="23909" y="14863"/>
                  </a:cubicBezTo>
                  <a:cubicBezTo>
                    <a:pt x="23900" y="14862"/>
                    <a:pt x="23891" y="14862"/>
                    <a:pt x="23882" y="14862"/>
                  </a:cubicBezTo>
                  <a:cubicBezTo>
                    <a:pt x="23803" y="14862"/>
                    <a:pt x="23727" y="14901"/>
                    <a:pt x="23681" y="14968"/>
                  </a:cubicBezTo>
                  <a:cubicBezTo>
                    <a:pt x="23212" y="14746"/>
                    <a:pt x="22327" y="14361"/>
                    <a:pt x="22272" y="14347"/>
                  </a:cubicBezTo>
                  <a:cubicBezTo>
                    <a:pt x="22272" y="14347"/>
                    <a:pt x="22271" y="14347"/>
                    <a:pt x="22271" y="14347"/>
                  </a:cubicBezTo>
                  <a:cubicBezTo>
                    <a:pt x="22244" y="14347"/>
                    <a:pt x="22150" y="14488"/>
                    <a:pt x="22039" y="14675"/>
                  </a:cubicBezTo>
                  <a:cubicBezTo>
                    <a:pt x="21727" y="14562"/>
                    <a:pt x="21396" y="14515"/>
                    <a:pt x="21062" y="14515"/>
                  </a:cubicBezTo>
                  <a:cubicBezTo>
                    <a:pt x="20725" y="14515"/>
                    <a:pt x="20385" y="14563"/>
                    <a:pt x="20063" y="14640"/>
                  </a:cubicBezTo>
                  <a:cubicBezTo>
                    <a:pt x="19049" y="14880"/>
                    <a:pt x="18124" y="15423"/>
                    <a:pt x="17322" y="16077"/>
                  </a:cubicBezTo>
                  <a:cubicBezTo>
                    <a:pt x="14981" y="17984"/>
                    <a:pt x="13740" y="20971"/>
                    <a:pt x="13332" y="23899"/>
                  </a:cubicBezTo>
                  <a:cubicBezTo>
                    <a:pt x="13239" y="24565"/>
                    <a:pt x="13103" y="25263"/>
                    <a:pt x="12846" y="25915"/>
                  </a:cubicBezTo>
                  <a:cubicBezTo>
                    <a:pt x="12668" y="26370"/>
                    <a:pt x="12306" y="27006"/>
                    <a:pt x="12015" y="27376"/>
                  </a:cubicBezTo>
                  <a:cubicBezTo>
                    <a:pt x="11318" y="28263"/>
                    <a:pt x="10484" y="28863"/>
                    <a:pt x="9445" y="29310"/>
                  </a:cubicBezTo>
                  <a:cubicBezTo>
                    <a:pt x="9439" y="29313"/>
                    <a:pt x="9435" y="29314"/>
                    <a:pt x="9431" y="29316"/>
                  </a:cubicBezTo>
                  <a:cubicBezTo>
                    <a:pt x="9425" y="29318"/>
                    <a:pt x="9418" y="29321"/>
                    <a:pt x="9407" y="29326"/>
                  </a:cubicBezTo>
                  <a:cubicBezTo>
                    <a:pt x="9376" y="29338"/>
                    <a:pt x="9344" y="29351"/>
                    <a:pt x="9313" y="29364"/>
                  </a:cubicBezTo>
                  <a:cubicBezTo>
                    <a:pt x="9251" y="29388"/>
                    <a:pt x="9188" y="29412"/>
                    <a:pt x="9124" y="29434"/>
                  </a:cubicBezTo>
                  <a:cubicBezTo>
                    <a:pt x="8987" y="29485"/>
                    <a:pt x="8848" y="29532"/>
                    <a:pt x="8708" y="29574"/>
                  </a:cubicBezTo>
                  <a:cubicBezTo>
                    <a:pt x="8451" y="29653"/>
                    <a:pt x="8190" y="29720"/>
                    <a:pt x="7925" y="29775"/>
                  </a:cubicBezTo>
                  <a:cubicBezTo>
                    <a:pt x="7374" y="29891"/>
                    <a:pt x="6953" y="29939"/>
                    <a:pt x="6363" y="29957"/>
                  </a:cubicBezTo>
                  <a:cubicBezTo>
                    <a:pt x="6262" y="29960"/>
                    <a:pt x="6161" y="29962"/>
                    <a:pt x="6059" y="29962"/>
                  </a:cubicBezTo>
                  <a:cubicBezTo>
                    <a:pt x="5639" y="29962"/>
                    <a:pt x="5218" y="29936"/>
                    <a:pt x="4800" y="29881"/>
                  </a:cubicBezTo>
                  <a:cubicBezTo>
                    <a:pt x="4803" y="29881"/>
                    <a:pt x="4704" y="29867"/>
                    <a:pt x="4686" y="29864"/>
                  </a:cubicBezTo>
                  <a:cubicBezTo>
                    <a:pt x="4623" y="29854"/>
                    <a:pt x="4561" y="29844"/>
                    <a:pt x="4500" y="29833"/>
                  </a:cubicBezTo>
                  <a:cubicBezTo>
                    <a:pt x="4368" y="29810"/>
                    <a:pt x="4236" y="29785"/>
                    <a:pt x="4106" y="29755"/>
                  </a:cubicBezTo>
                  <a:cubicBezTo>
                    <a:pt x="3872" y="29704"/>
                    <a:pt x="3640" y="29644"/>
                    <a:pt x="3411" y="29571"/>
                  </a:cubicBezTo>
                  <a:cubicBezTo>
                    <a:pt x="3300" y="29536"/>
                    <a:pt x="3192" y="29499"/>
                    <a:pt x="3083" y="29460"/>
                  </a:cubicBezTo>
                  <a:cubicBezTo>
                    <a:pt x="3029" y="29440"/>
                    <a:pt x="2975" y="29420"/>
                    <a:pt x="2923" y="29399"/>
                  </a:cubicBezTo>
                  <a:cubicBezTo>
                    <a:pt x="2896" y="29389"/>
                    <a:pt x="2871" y="29379"/>
                    <a:pt x="2845" y="29368"/>
                  </a:cubicBezTo>
                  <a:cubicBezTo>
                    <a:pt x="2833" y="29364"/>
                    <a:pt x="2824" y="29359"/>
                    <a:pt x="2817" y="29358"/>
                  </a:cubicBezTo>
                  <a:cubicBezTo>
                    <a:pt x="2816" y="29357"/>
                    <a:pt x="2811" y="29354"/>
                    <a:pt x="2803" y="29351"/>
                  </a:cubicBezTo>
                  <a:cubicBezTo>
                    <a:pt x="2606" y="29265"/>
                    <a:pt x="2413" y="29171"/>
                    <a:pt x="2226" y="29064"/>
                  </a:cubicBezTo>
                  <a:cubicBezTo>
                    <a:pt x="2055" y="28966"/>
                    <a:pt x="1891" y="28860"/>
                    <a:pt x="1733" y="28743"/>
                  </a:cubicBezTo>
                  <a:cubicBezTo>
                    <a:pt x="1729" y="28739"/>
                    <a:pt x="1675" y="28697"/>
                    <a:pt x="1662" y="28687"/>
                  </a:cubicBezTo>
                  <a:cubicBezTo>
                    <a:pt x="1625" y="28656"/>
                    <a:pt x="1590" y="28626"/>
                    <a:pt x="1555" y="28595"/>
                  </a:cubicBezTo>
                  <a:cubicBezTo>
                    <a:pt x="1480" y="28528"/>
                    <a:pt x="1408" y="28459"/>
                    <a:pt x="1340" y="28387"/>
                  </a:cubicBezTo>
                  <a:cubicBezTo>
                    <a:pt x="1289" y="28332"/>
                    <a:pt x="1241" y="28277"/>
                    <a:pt x="1194" y="28219"/>
                  </a:cubicBezTo>
                  <a:lnTo>
                    <a:pt x="1194" y="28219"/>
                  </a:lnTo>
                  <a:cubicBezTo>
                    <a:pt x="1195" y="28219"/>
                    <a:pt x="1195" y="28219"/>
                    <a:pt x="1195" y="28219"/>
                  </a:cubicBezTo>
                  <a:cubicBezTo>
                    <a:pt x="1196" y="28219"/>
                    <a:pt x="1146" y="28153"/>
                    <a:pt x="1134" y="28137"/>
                  </a:cubicBezTo>
                  <a:cubicBezTo>
                    <a:pt x="1107" y="28097"/>
                    <a:pt x="1081" y="28058"/>
                    <a:pt x="1056" y="28017"/>
                  </a:cubicBezTo>
                  <a:cubicBezTo>
                    <a:pt x="1030" y="27976"/>
                    <a:pt x="1008" y="27935"/>
                    <a:pt x="985" y="27892"/>
                  </a:cubicBezTo>
                  <a:cubicBezTo>
                    <a:pt x="975" y="27871"/>
                    <a:pt x="946" y="27795"/>
                    <a:pt x="944" y="27795"/>
                  </a:cubicBezTo>
                  <a:cubicBezTo>
                    <a:pt x="944" y="27795"/>
                    <a:pt x="944" y="27795"/>
                    <a:pt x="944" y="27795"/>
                  </a:cubicBezTo>
                  <a:cubicBezTo>
                    <a:pt x="926" y="27730"/>
                    <a:pt x="909" y="27665"/>
                    <a:pt x="889" y="27600"/>
                  </a:cubicBezTo>
                  <a:cubicBezTo>
                    <a:pt x="888" y="27586"/>
                    <a:pt x="885" y="27571"/>
                    <a:pt x="885" y="27559"/>
                  </a:cubicBezTo>
                  <a:cubicBezTo>
                    <a:pt x="885" y="27529"/>
                    <a:pt x="886" y="27499"/>
                    <a:pt x="886" y="27470"/>
                  </a:cubicBezTo>
                  <a:cubicBezTo>
                    <a:pt x="885" y="27464"/>
                    <a:pt x="885" y="27458"/>
                    <a:pt x="885" y="27453"/>
                  </a:cubicBezTo>
                  <a:cubicBezTo>
                    <a:pt x="886" y="27451"/>
                    <a:pt x="886" y="27448"/>
                    <a:pt x="888" y="27447"/>
                  </a:cubicBezTo>
                  <a:cubicBezTo>
                    <a:pt x="898" y="27409"/>
                    <a:pt x="907" y="27369"/>
                    <a:pt x="917" y="27331"/>
                  </a:cubicBezTo>
                  <a:cubicBezTo>
                    <a:pt x="919" y="27324"/>
                    <a:pt x="920" y="27317"/>
                    <a:pt x="922" y="27313"/>
                  </a:cubicBezTo>
                  <a:cubicBezTo>
                    <a:pt x="923" y="27311"/>
                    <a:pt x="924" y="27309"/>
                    <a:pt x="926" y="27306"/>
                  </a:cubicBezTo>
                  <a:cubicBezTo>
                    <a:pt x="944" y="27275"/>
                    <a:pt x="958" y="27242"/>
                    <a:pt x="977" y="27212"/>
                  </a:cubicBezTo>
                  <a:cubicBezTo>
                    <a:pt x="993" y="27186"/>
                    <a:pt x="1012" y="27162"/>
                    <a:pt x="1029" y="27137"/>
                  </a:cubicBezTo>
                  <a:lnTo>
                    <a:pt x="1029" y="27137"/>
                  </a:lnTo>
                  <a:cubicBezTo>
                    <a:pt x="1016" y="27156"/>
                    <a:pt x="1012" y="27164"/>
                    <a:pt x="1013" y="27164"/>
                  </a:cubicBezTo>
                  <a:cubicBezTo>
                    <a:pt x="1015" y="27164"/>
                    <a:pt x="1063" y="27099"/>
                    <a:pt x="1080" y="27081"/>
                  </a:cubicBezTo>
                  <a:cubicBezTo>
                    <a:pt x="1130" y="27026"/>
                    <a:pt x="1186" y="26979"/>
                    <a:pt x="1240" y="26930"/>
                  </a:cubicBezTo>
                  <a:lnTo>
                    <a:pt x="1240" y="26930"/>
                  </a:lnTo>
                  <a:cubicBezTo>
                    <a:pt x="1242" y="26929"/>
                    <a:pt x="1243" y="26928"/>
                    <a:pt x="1244" y="26928"/>
                  </a:cubicBezTo>
                  <a:lnTo>
                    <a:pt x="1244" y="26928"/>
                  </a:lnTo>
                  <a:cubicBezTo>
                    <a:pt x="1246" y="26927"/>
                    <a:pt x="1248" y="26925"/>
                    <a:pt x="1250" y="26923"/>
                  </a:cubicBezTo>
                  <a:lnTo>
                    <a:pt x="1250" y="26923"/>
                  </a:lnTo>
                  <a:cubicBezTo>
                    <a:pt x="1254" y="26921"/>
                    <a:pt x="1257" y="26918"/>
                    <a:pt x="1261" y="26914"/>
                  </a:cubicBezTo>
                  <a:cubicBezTo>
                    <a:pt x="1271" y="26907"/>
                    <a:pt x="1281" y="26899"/>
                    <a:pt x="1281" y="26899"/>
                  </a:cubicBezTo>
                  <a:lnTo>
                    <a:pt x="1281" y="26899"/>
                  </a:lnTo>
                  <a:cubicBezTo>
                    <a:pt x="1281" y="26899"/>
                    <a:pt x="1278" y="26902"/>
                    <a:pt x="1271" y="26907"/>
                  </a:cubicBezTo>
                  <a:cubicBezTo>
                    <a:pt x="1278" y="26903"/>
                    <a:pt x="1283" y="26899"/>
                    <a:pt x="1291" y="26894"/>
                  </a:cubicBezTo>
                  <a:cubicBezTo>
                    <a:pt x="1334" y="26863"/>
                    <a:pt x="1378" y="26834"/>
                    <a:pt x="1422" y="26805"/>
                  </a:cubicBezTo>
                  <a:cubicBezTo>
                    <a:pt x="1594" y="26696"/>
                    <a:pt x="1777" y="26605"/>
                    <a:pt x="1962" y="26523"/>
                  </a:cubicBezTo>
                  <a:cubicBezTo>
                    <a:pt x="1977" y="26516"/>
                    <a:pt x="1993" y="26510"/>
                    <a:pt x="2009" y="26503"/>
                  </a:cubicBezTo>
                  <a:cubicBezTo>
                    <a:pt x="2021" y="26497"/>
                    <a:pt x="2048" y="26486"/>
                    <a:pt x="2055" y="26483"/>
                  </a:cubicBezTo>
                  <a:cubicBezTo>
                    <a:pt x="2110" y="26462"/>
                    <a:pt x="2164" y="26441"/>
                    <a:pt x="2218" y="26419"/>
                  </a:cubicBezTo>
                  <a:cubicBezTo>
                    <a:pt x="2342" y="26373"/>
                    <a:pt x="2467" y="26330"/>
                    <a:pt x="2592" y="26289"/>
                  </a:cubicBezTo>
                  <a:cubicBezTo>
                    <a:pt x="2844" y="26206"/>
                    <a:pt x="3098" y="26133"/>
                    <a:pt x="3353" y="26066"/>
                  </a:cubicBezTo>
                  <a:cubicBezTo>
                    <a:pt x="4566" y="25745"/>
                    <a:pt x="5805" y="25535"/>
                    <a:pt x="7038" y="25308"/>
                  </a:cubicBezTo>
                  <a:cubicBezTo>
                    <a:pt x="8229" y="25091"/>
                    <a:pt x="9431" y="24882"/>
                    <a:pt x="10597" y="24545"/>
                  </a:cubicBezTo>
                  <a:cubicBezTo>
                    <a:pt x="11073" y="24408"/>
                    <a:pt x="11557" y="24251"/>
                    <a:pt x="11999" y="24024"/>
                  </a:cubicBezTo>
                  <a:cubicBezTo>
                    <a:pt x="12299" y="23868"/>
                    <a:pt x="12533" y="23624"/>
                    <a:pt x="12730" y="23354"/>
                  </a:cubicBezTo>
                  <a:cubicBezTo>
                    <a:pt x="13202" y="22708"/>
                    <a:pt x="13428" y="21875"/>
                    <a:pt x="13589" y="21102"/>
                  </a:cubicBezTo>
                  <a:cubicBezTo>
                    <a:pt x="13808" y="20050"/>
                    <a:pt x="13909" y="18973"/>
                    <a:pt x="13967" y="17902"/>
                  </a:cubicBezTo>
                  <a:cubicBezTo>
                    <a:pt x="14092" y="15539"/>
                    <a:pt x="14002" y="13163"/>
                    <a:pt x="13841" y="10804"/>
                  </a:cubicBezTo>
                  <a:cubicBezTo>
                    <a:pt x="13790" y="10046"/>
                    <a:pt x="13730" y="9290"/>
                    <a:pt x="13661" y="8535"/>
                  </a:cubicBezTo>
                  <a:lnTo>
                    <a:pt x="14015" y="8535"/>
                  </a:lnTo>
                  <a:cubicBezTo>
                    <a:pt x="14060" y="8535"/>
                    <a:pt x="14097" y="8498"/>
                    <a:pt x="14097" y="8453"/>
                  </a:cubicBezTo>
                  <a:lnTo>
                    <a:pt x="14097" y="81"/>
                  </a:lnTo>
                  <a:cubicBezTo>
                    <a:pt x="14097" y="36"/>
                    <a:pt x="14060" y="0"/>
                    <a:pt x="14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516;p45">
            <a:extLst>
              <a:ext uri="{FF2B5EF4-FFF2-40B4-BE49-F238E27FC236}">
                <a16:creationId xmlns:a16="http://schemas.microsoft.com/office/drawing/2014/main" id="{54CFC3EB-D6E4-4D0D-BAC4-0F0075BA666F}"/>
              </a:ext>
            </a:extLst>
          </p:cNvPr>
          <p:cNvGrpSpPr/>
          <p:nvPr/>
        </p:nvGrpSpPr>
        <p:grpSpPr>
          <a:xfrm flipH="1">
            <a:off x="5192585" y="2859195"/>
            <a:ext cx="4276499" cy="2284315"/>
            <a:chOff x="-481288" y="2237993"/>
            <a:chExt cx="5439455" cy="2905513"/>
          </a:xfrm>
        </p:grpSpPr>
        <p:sp>
          <p:nvSpPr>
            <p:cNvPr id="37" name="Google Shape;517;p45">
              <a:extLst>
                <a:ext uri="{FF2B5EF4-FFF2-40B4-BE49-F238E27FC236}">
                  <a16:creationId xmlns:a16="http://schemas.microsoft.com/office/drawing/2014/main" id="{BAB12040-A3FE-413F-8BAF-AB07D01D28AD}"/>
                </a:ext>
              </a:extLst>
            </p:cNvPr>
            <p:cNvSpPr/>
            <p:nvPr/>
          </p:nvSpPr>
          <p:spPr>
            <a:xfrm flipH="1">
              <a:off x="-481288" y="2237993"/>
              <a:ext cx="5439455" cy="2905430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18;p45">
              <a:extLst>
                <a:ext uri="{FF2B5EF4-FFF2-40B4-BE49-F238E27FC236}">
                  <a16:creationId xmlns:a16="http://schemas.microsoft.com/office/drawing/2014/main" id="{7FDAA8EC-E62B-4266-8295-469BAA16D1BA}"/>
                </a:ext>
              </a:extLst>
            </p:cNvPr>
            <p:cNvSpPr/>
            <p:nvPr/>
          </p:nvSpPr>
          <p:spPr>
            <a:xfrm flipH="1">
              <a:off x="-330472" y="2925914"/>
              <a:ext cx="5002279" cy="2217592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523;p45">
            <a:extLst>
              <a:ext uri="{FF2B5EF4-FFF2-40B4-BE49-F238E27FC236}">
                <a16:creationId xmlns:a16="http://schemas.microsoft.com/office/drawing/2014/main" id="{A4242D08-746B-4EA4-9663-0330A7689D93}"/>
              </a:ext>
            </a:extLst>
          </p:cNvPr>
          <p:cNvGrpSpPr/>
          <p:nvPr/>
        </p:nvGrpSpPr>
        <p:grpSpPr>
          <a:xfrm>
            <a:off x="7678246" y="3374659"/>
            <a:ext cx="3714986" cy="1701907"/>
            <a:chOff x="3764850" y="4321538"/>
            <a:chExt cx="1275050" cy="584125"/>
          </a:xfrm>
        </p:grpSpPr>
        <p:sp>
          <p:nvSpPr>
            <p:cNvPr id="40" name="Google Shape;524;p45">
              <a:extLst>
                <a:ext uri="{FF2B5EF4-FFF2-40B4-BE49-F238E27FC236}">
                  <a16:creationId xmlns:a16="http://schemas.microsoft.com/office/drawing/2014/main" id="{B949735A-A44E-4727-9E3F-E4B81FE7BA21}"/>
                </a:ext>
              </a:extLst>
            </p:cNvPr>
            <p:cNvSpPr/>
            <p:nvPr/>
          </p:nvSpPr>
          <p:spPr>
            <a:xfrm>
              <a:off x="3764850" y="4321538"/>
              <a:ext cx="1275050" cy="516550"/>
            </a:xfrm>
            <a:custGeom>
              <a:avLst/>
              <a:gdLst/>
              <a:ahLst/>
              <a:cxnLst/>
              <a:rect l="l" t="t" r="r" b="b"/>
              <a:pathLst>
                <a:path w="51002" h="20662" extrusionOk="0">
                  <a:moveTo>
                    <a:pt x="14085" y="7130"/>
                  </a:moveTo>
                  <a:lnTo>
                    <a:pt x="14114" y="7146"/>
                  </a:lnTo>
                  <a:cubicBezTo>
                    <a:pt x="14098" y="7147"/>
                    <a:pt x="14082" y="7148"/>
                    <a:pt x="14066" y="7149"/>
                  </a:cubicBezTo>
                  <a:lnTo>
                    <a:pt x="14066" y="7149"/>
                  </a:lnTo>
                  <a:cubicBezTo>
                    <a:pt x="14072" y="7143"/>
                    <a:pt x="14078" y="7136"/>
                    <a:pt x="14085" y="7130"/>
                  </a:cubicBezTo>
                  <a:close/>
                  <a:moveTo>
                    <a:pt x="32915" y="0"/>
                  </a:moveTo>
                  <a:cubicBezTo>
                    <a:pt x="29975" y="0"/>
                    <a:pt x="26590" y="174"/>
                    <a:pt x="22841" y="633"/>
                  </a:cubicBezTo>
                  <a:cubicBezTo>
                    <a:pt x="22841" y="633"/>
                    <a:pt x="18791" y="2383"/>
                    <a:pt x="14085" y="7130"/>
                  </a:cubicBezTo>
                  <a:lnTo>
                    <a:pt x="14085" y="7130"/>
                  </a:lnTo>
                  <a:lnTo>
                    <a:pt x="4695" y="2042"/>
                  </a:lnTo>
                  <a:lnTo>
                    <a:pt x="5544" y="2956"/>
                  </a:lnTo>
                  <a:cubicBezTo>
                    <a:pt x="5544" y="2956"/>
                    <a:pt x="10013" y="7158"/>
                    <a:pt x="13778" y="7158"/>
                  </a:cubicBezTo>
                  <a:cubicBezTo>
                    <a:pt x="13874" y="7158"/>
                    <a:pt x="13970" y="7155"/>
                    <a:pt x="14066" y="7149"/>
                  </a:cubicBezTo>
                  <a:lnTo>
                    <a:pt x="14066" y="7149"/>
                  </a:lnTo>
                  <a:cubicBezTo>
                    <a:pt x="14063" y="7152"/>
                    <a:pt x="14059" y="7155"/>
                    <a:pt x="14056" y="7159"/>
                  </a:cubicBezTo>
                  <a:cubicBezTo>
                    <a:pt x="14056" y="7159"/>
                    <a:pt x="3515" y="7962"/>
                    <a:pt x="1858" y="13483"/>
                  </a:cubicBezTo>
                  <a:cubicBezTo>
                    <a:pt x="1858" y="13483"/>
                    <a:pt x="929" y="13483"/>
                    <a:pt x="778" y="14487"/>
                  </a:cubicBezTo>
                  <a:lnTo>
                    <a:pt x="778" y="17738"/>
                  </a:lnTo>
                  <a:lnTo>
                    <a:pt x="778" y="19030"/>
                  </a:lnTo>
                  <a:cubicBezTo>
                    <a:pt x="348" y="19030"/>
                    <a:pt x="1" y="19378"/>
                    <a:pt x="1" y="19808"/>
                  </a:cubicBezTo>
                  <a:lnTo>
                    <a:pt x="1" y="19883"/>
                  </a:lnTo>
                  <a:cubicBezTo>
                    <a:pt x="1" y="20312"/>
                    <a:pt x="348" y="20661"/>
                    <a:pt x="778" y="20661"/>
                  </a:cubicBezTo>
                  <a:lnTo>
                    <a:pt x="49722" y="20661"/>
                  </a:lnTo>
                  <a:cubicBezTo>
                    <a:pt x="50429" y="20661"/>
                    <a:pt x="51001" y="20088"/>
                    <a:pt x="51001" y="19381"/>
                  </a:cubicBezTo>
                  <a:lnTo>
                    <a:pt x="51001" y="17775"/>
                  </a:lnTo>
                  <a:lnTo>
                    <a:pt x="51001" y="15959"/>
                  </a:lnTo>
                  <a:cubicBezTo>
                    <a:pt x="51001" y="15374"/>
                    <a:pt x="50642" y="14849"/>
                    <a:pt x="50098" y="14637"/>
                  </a:cubicBezTo>
                  <a:lnTo>
                    <a:pt x="50098" y="14502"/>
                  </a:lnTo>
                  <a:cubicBezTo>
                    <a:pt x="50098" y="12564"/>
                    <a:pt x="49729" y="10641"/>
                    <a:pt x="48976" y="8858"/>
                  </a:cubicBezTo>
                  <a:cubicBezTo>
                    <a:pt x="48737" y="8292"/>
                    <a:pt x="48454" y="7728"/>
                    <a:pt x="48124" y="7208"/>
                  </a:cubicBezTo>
                  <a:cubicBezTo>
                    <a:pt x="46651" y="4899"/>
                    <a:pt x="45714" y="2121"/>
                    <a:pt x="45714" y="2121"/>
                  </a:cubicBezTo>
                  <a:cubicBezTo>
                    <a:pt x="45714" y="2121"/>
                    <a:pt x="45664" y="1843"/>
                    <a:pt x="45380" y="1536"/>
                  </a:cubicBezTo>
                  <a:cubicBezTo>
                    <a:pt x="44999" y="1125"/>
                    <a:pt x="40398" y="0"/>
                    <a:pt x="3291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25;p45">
              <a:extLst>
                <a:ext uri="{FF2B5EF4-FFF2-40B4-BE49-F238E27FC236}">
                  <a16:creationId xmlns:a16="http://schemas.microsoft.com/office/drawing/2014/main" id="{74EFBC76-95EB-4097-9E65-B5B170369A9A}"/>
                </a:ext>
              </a:extLst>
            </p:cNvPr>
            <p:cNvSpPr/>
            <p:nvPr/>
          </p:nvSpPr>
          <p:spPr>
            <a:xfrm>
              <a:off x="4277275" y="4378488"/>
              <a:ext cx="508825" cy="154225"/>
            </a:xfrm>
            <a:custGeom>
              <a:avLst/>
              <a:gdLst/>
              <a:ahLst/>
              <a:cxnLst/>
              <a:rect l="l" t="t" r="r" b="b"/>
              <a:pathLst>
                <a:path w="20353" h="6169" extrusionOk="0">
                  <a:moveTo>
                    <a:pt x="6931" y="0"/>
                  </a:moveTo>
                  <a:cubicBezTo>
                    <a:pt x="5849" y="1611"/>
                    <a:pt x="4555" y="3071"/>
                    <a:pt x="2895" y="4257"/>
                  </a:cubicBezTo>
                  <a:cubicBezTo>
                    <a:pt x="1944" y="4941"/>
                    <a:pt x="978" y="5578"/>
                    <a:pt x="0" y="6168"/>
                  </a:cubicBezTo>
                  <a:lnTo>
                    <a:pt x="4570" y="6168"/>
                  </a:lnTo>
                  <a:cubicBezTo>
                    <a:pt x="5193" y="5668"/>
                    <a:pt x="5789" y="5128"/>
                    <a:pt x="6358" y="4558"/>
                  </a:cubicBezTo>
                  <a:cubicBezTo>
                    <a:pt x="7646" y="3271"/>
                    <a:pt x="8620" y="1866"/>
                    <a:pt x="9800" y="482"/>
                  </a:cubicBezTo>
                  <a:cubicBezTo>
                    <a:pt x="9642" y="194"/>
                    <a:pt x="9339" y="0"/>
                    <a:pt x="8991" y="0"/>
                  </a:cubicBezTo>
                  <a:close/>
                  <a:moveTo>
                    <a:pt x="17746" y="0"/>
                  </a:moveTo>
                  <a:cubicBezTo>
                    <a:pt x="16730" y="1579"/>
                    <a:pt x="15506" y="3023"/>
                    <a:pt x="13838" y="4157"/>
                  </a:cubicBezTo>
                  <a:cubicBezTo>
                    <a:pt x="13040" y="4703"/>
                    <a:pt x="12225" y="5118"/>
                    <a:pt x="11403" y="5480"/>
                  </a:cubicBezTo>
                  <a:cubicBezTo>
                    <a:pt x="11420" y="5863"/>
                    <a:pt x="11732" y="6168"/>
                    <a:pt x="12117" y="6168"/>
                  </a:cubicBezTo>
                  <a:lnTo>
                    <a:pt x="14667" y="6168"/>
                  </a:lnTo>
                  <a:cubicBezTo>
                    <a:pt x="15852" y="5436"/>
                    <a:pt x="17057" y="4697"/>
                    <a:pt x="18306" y="3856"/>
                  </a:cubicBezTo>
                  <a:cubicBezTo>
                    <a:pt x="19209" y="3254"/>
                    <a:pt x="19911" y="2495"/>
                    <a:pt x="20353" y="1596"/>
                  </a:cubicBezTo>
                  <a:lnTo>
                    <a:pt x="19543" y="331"/>
                  </a:lnTo>
                  <a:cubicBezTo>
                    <a:pt x="19412" y="124"/>
                    <a:pt x="19184" y="0"/>
                    <a:pt x="18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526;p45">
              <a:extLst>
                <a:ext uri="{FF2B5EF4-FFF2-40B4-BE49-F238E27FC236}">
                  <a16:creationId xmlns:a16="http://schemas.microsoft.com/office/drawing/2014/main" id="{9B89707D-7684-4200-93E2-5D44B7F7CF40}"/>
                </a:ext>
              </a:extLst>
            </p:cNvPr>
            <p:cNvSpPr/>
            <p:nvPr/>
          </p:nvSpPr>
          <p:spPr>
            <a:xfrm>
              <a:off x="4185775" y="4378488"/>
              <a:ext cx="798925" cy="154225"/>
            </a:xfrm>
            <a:custGeom>
              <a:avLst/>
              <a:gdLst/>
              <a:ahLst/>
              <a:cxnLst/>
              <a:rect l="l" t="t" r="r" b="b"/>
              <a:pathLst>
                <a:path w="31957" h="6169" extrusionOk="0">
                  <a:moveTo>
                    <a:pt x="15777" y="0"/>
                  </a:moveTo>
                  <a:cubicBezTo>
                    <a:pt x="15381" y="0"/>
                    <a:pt x="15061" y="322"/>
                    <a:pt x="15061" y="719"/>
                  </a:cubicBezTo>
                  <a:lnTo>
                    <a:pt x="15061" y="5449"/>
                  </a:lnTo>
                  <a:cubicBezTo>
                    <a:pt x="15061" y="5459"/>
                    <a:pt x="15061" y="5470"/>
                    <a:pt x="15063" y="5480"/>
                  </a:cubicBezTo>
                  <a:cubicBezTo>
                    <a:pt x="15885" y="5118"/>
                    <a:pt x="16700" y="4703"/>
                    <a:pt x="17498" y="4157"/>
                  </a:cubicBezTo>
                  <a:cubicBezTo>
                    <a:pt x="19166" y="3023"/>
                    <a:pt x="20390" y="1579"/>
                    <a:pt x="21406" y="0"/>
                  </a:cubicBezTo>
                  <a:close/>
                  <a:moveTo>
                    <a:pt x="24014" y="1596"/>
                  </a:moveTo>
                  <a:cubicBezTo>
                    <a:pt x="23571" y="2495"/>
                    <a:pt x="22869" y="3254"/>
                    <a:pt x="21966" y="3856"/>
                  </a:cubicBezTo>
                  <a:cubicBezTo>
                    <a:pt x="20717" y="4697"/>
                    <a:pt x="19512" y="5436"/>
                    <a:pt x="18327" y="6167"/>
                  </a:cubicBezTo>
                  <a:lnTo>
                    <a:pt x="25070" y="6167"/>
                  </a:lnTo>
                  <a:cubicBezTo>
                    <a:pt x="25466" y="6167"/>
                    <a:pt x="25787" y="5846"/>
                    <a:pt x="25787" y="5447"/>
                  </a:cubicBezTo>
                  <a:lnTo>
                    <a:pt x="25787" y="4575"/>
                  </a:lnTo>
                  <a:cubicBezTo>
                    <a:pt x="25787" y="4437"/>
                    <a:pt x="25747" y="4301"/>
                    <a:pt x="25672" y="4185"/>
                  </a:cubicBezTo>
                  <a:lnTo>
                    <a:pt x="24014" y="1596"/>
                  </a:lnTo>
                  <a:close/>
                  <a:moveTo>
                    <a:pt x="6773" y="0"/>
                  </a:moveTo>
                  <a:cubicBezTo>
                    <a:pt x="6636" y="0"/>
                    <a:pt x="6499" y="33"/>
                    <a:pt x="6374" y="92"/>
                  </a:cubicBezTo>
                  <a:cubicBezTo>
                    <a:pt x="4944" y="779"/>
                    <a:pt x="351" y="4965"/>
                    <a:pt x="154" y="5505"/>
                  </a:cubicBezTo>
                  <a:cubicBezTo>
                    <a:pt x="1" y="5924"/>
                    <a:pt x="370" y="6084"/>
                    <a:pt x="586" y="6140"/>
                  </a:cubicBezTo>
                  <a:cubicBezTo>
                    <a:pt x="660" y="6158"/>
                    <a:pt x="736" y="6168"/>
                    <a:pt x="812" y="6168"/>
                  </a:cubicBezTo>
                  <a:lnTo>
                    <a:pt x="3660" y="6168"/>
                  </a:lnTo>
                  <a:cubicBezTo>
                    <a:pt x="4638" y="5578"/>
                    <a:pt x="5604" y="4941"/>
                    <a:pt x="6555" y="4257"/>
                  </a:cubicBezTo>
                  <a:cubicBezTo>
                    <a:pt x="8215" y="3071"/>
                    <a:pt x="9509" y="1611"/>
                    <a:pt x="10591" y="0"/>
                  </a:cubicBezTo>
                  <a:close/>
                  <a:moveTo>
                    <a:pt x="13460" y="482"/>
                  </a:moveTo>
                  <a:cubicBezTo>
                    <a:pt x="12280" y="1866"/>
                    <a:pt x="11306" y="3271"/>
                    <a:pt x="10018" y="4558"/>
                  </a:cubicBezTo>
                  <a:cubicBezTo>
                    <a:pt x="9449" y="5128"/>
                    <a:pt x="8853" y="5668"/>
                    <a:pt x="8230" y="6168"/>
                  </a:cubicBezTo>
                  <a:lnTo>
                    <a:pt x="12661" y="6168"/>
                  </a:lnTo>
                  <a:cubicBezTo>
                    <a:pt x="13170" y="6168"/>
                    <a:pt x="13584" y="5753"/>
                    <a:pt x="13584" y="5240"/>
                  </a:cubicBezTo>
                  <a:lnTo>
                    <a:pt x="13584" y="1279"/>
                  </a:lnTo>
                  <a:cubicBezTo>
                    <a:pt x="13584" y="1128"/>
                    <a:pt x="13580" y="995"/>
                    <a:pt x="13573" y="876"/>
                  </a:cubicBezTo>
                  <a:cubicBezTo>
                    <a:pt x="13565" y="734"/>
                    <a:pt x="13525" y="599"/>
                    <a:pt x="13460" y="482"/>
                  </a:cubicBezTo>
                  <a:close/>
                  <a:moveTo>
                    <a:pt x="28998" y="181"/>
                  </a:moveTo>
                  <a:cubicBezTo>
                    <a:pt x="28998" y="181"/>
                    <a:pt x="28212" y="1713"/>
                    <a:pt x="29198" y="3655"/>
                  </a:cubicBezTo>
                  <a:cubicBezTo>
                    <a:pt x="30181" y="5596"/>
                    <a:pt x="31957" y="6168"/>
                    <a:pt x="31957" y="6168"/>
                  </a:cubicBezTo>
                  <a:lnTo>
                    <a:pt x="2899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27;p45">
              <a:extLst>
                <a:ext uri="{FF2B5EF4-FFF2-40B4-BE49-F238E27FC236}">
                  <a16:creationId xmlns:a16="http://schemas.microsoft.com/office/drawing/2014/main" id="{AB994F88-3DFD-4263-834A-D601A2273EF6}"/>
                </a:ext>
              </a:extLst>
            </p:cNvPr>
            <p:cNvSpPr/>
            <p:nvPr/>
          </p:nvSpPr>
          <p:spPr>
            <a:xfrm>
              <a:off x="4955250" y="4549338"/>
              <a:ext cx="53350" cy="64850"/>
            </a:xfrm>
            <a:custGeom>
              <a:avLst/>
              <a:gdLst/>
              <a:ahLst/>
              <a:cxnLst/>
              <a:rect l="l" t="t" r="r" b="b"/>
              <a:pathLst>
                <a:path w="2134" h="2594" extrusionOk="0">
                  <a:moveTo>
                    <a:pt x="628" y="0"/>
                  </a:moveTo>
                  <a:cubicBezTo>
                    <a:pt x="386" y="0"/>
                    <a:pt x="178" y="174"/>
                    <a:pt x="134" y="411"/>
                  </a:cubicBezTo>
                  <a:cubicBezTo>
                    <a:pt x="45" y="906"/>
                    <a:pt x="0" y="1699"/>
                    <a:pt x="556" y="1931"/>
                  </a:cubicBezTo>
                  <a:cubicBezTo>
                    <a:pt x="1378" y="2276"/>
                    <a:pt x="2133" y="2594"/>
                    <a:pt x="2133" y="2594"/>
                  </a:cubicBezTo>
                  <a:cubicBezTo>
                    <a:pt x="2133" y="2594"/>
                    <a:pt x="1962" y="782"/>
                    <a:pt x="1392" y="0"/>
                  </a:cubicBezTo>
                  <a:close/>
                </a:path>
              </a:pathLst>
            </a:custGeom>
            <a:solidFill>
              <a:srgbClr val="B4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28;p45">
              <a:extLst>
                <a:ext uri="{FF2B5EF4-FFF2-40B4-BE49-F238E27FC236}">
                  <a16:creationId xmlns:a16="http://schemas.microsoft.com/office/drawing/2014/main" id="{7021605B-8D15-44A5-9477-BBD9E3DF9B1D}"/>
                </a:ext>
              </a:extLst>
            </p:cNvPr>
            <p:cNvSpPr/>
            <p:nvPr/>
          </p:nvSpPr>
          <p:spPr>
            <a:xfrm>
              <a:off x="3786800" y="4595538"/>
              <a:ext cx="1244925" cy="233125"/>
            </a:xfrm>
            <a:custGeom>
              <a:avLst/>
              <a:gdLst/>
              <a:ahLst/>
              <a:cxnLst/>
              <a:rect l="l" t="t" r="r" b="b"/>
              <a:pathLst>
                <a:path w="49797" h="9325" extrusionOk="0">
                  <a:moveTo>
                    <a:pt x="13676" y="1"/>
                  </a:moveTo>
                  <a:lnTo>
                    <a:pt x="13676" y="52"/>
                  </a:lnTo>
                  <a:lnTo>
                    <a:pt x="46819" y="52"/>
                  </a:lnTo>
                  <a:lnTo>
                    <a:pt x="46819" y="1"/>
                  </a:lnTo>
                  <a:close/>
                  <a:moveTo>
                    <a:pt x="7697" y="8"/>
                  </a:moveTo>
                  <a:cubicBezTo>
                    <a:pt x="6751" y="959"/>
                    <a:pt x="5294" y="2148"/>
                    <a:pt x="3714" y="2418"/>
                  </a:cubicBezTo>
                  <a:cubicBezTo>
                    <a:pt x="3482" y="2457"/>
                    <a:pt x="3275" y="2472"/>
                    <a:pt x="3093" y="2472"/>
                  </a:cubicBezTo>
                  <a:cubicBezTo>
                    <a:pt x="2536" y="2472"/>
                    <a:pt x="2224" y="2331"/>
                    <a:pt x="2220" y="2329"/>
                  </a:cubicBezTo>
                  <a:lnTo>
                    <a:pt x="2198" y="2374"/>
                  </a:lnTo>
                  <a:cubicBezTo>
                    <a:pt x="2215" y="2383"/>
                    <a:pt x="2525" y="2524"/>
                    <a:pt x="3086" y="2524"/>
                  </a:cubicBezTo>
                  <a:cubicBezTo>
                    <a:pt x="3270" y="2524"/>
                    <a:pt x="3482" y="2508"/>
                    <a:pt x="3718" y="2469"/>
                  </a:cubicBezTo>
                  <a:cubicBezTo>
                    <a:pt x="5312" y="2197"/>
                    <a:pt x="6781" y="1000"/>
                    <a:pt x="7732" y="43"/>
                  </a:cubicBezTo>
                  <a:lnTo>
                    <a:pt x="7697" y="8"/>
                  </a:lnTo>
                  <a:close/>
                  <a:moveTo>
                    <a:pt x="44631" y="2202"/>
                  </a:moveTo>
                  <a:lnTo>
                    <a:pt x="44621" y="2251"/>
                  </a:lnTo>
                  <a:cubicBezTo>
                    <a:pt x="44652" y="2257"/>
                    <a:pt x="47650" y="2886"/>
                    <a:pt x="48292" y="5971"/>
                  </a:cubicBezTo>
                  <a:lnTo>
                    <a:pt x="48340" y="5961"/>
                  </a:lnTo>
                  <a:cubicBezTo>
                    <a:pt x="47692" y="2843"/>
                    <a:pt x="44662" y="2207"/>
                    <a:pt x="44631" y="2202"/>
                  </a:cubicBezTo>
                  <a:close/>
                  <a:moveTo>
                    <a:pt x="16340" y="8403"/>
                  </a:moveTo>
                  <a:lnTo>
                    <a:pt x="16340" y="8452"/>
                  </a:lnTo>
                  <a:lnTo>
                    <a:pt x="36383" y="8452"/>
                  </a:lnTo>
                  <a:lnTo>
                    <a:pt x="36383" y="8403"/>
                  </a:lnTo>
                  <a:close/>
                  <a:moveTo>
                    <a:pt x="9943" y="2127"/>
                  </a:moveTo>
                  <a:cubicBezTo>
                    <a:pt x="7160" y="2465"/>
                    <a:pt x="5967" y="4162"/>
                    <a:pt x="5456" y="5525"/>
                  </a:cubicBezTo>
                  <a:cubicBezTo>
                    <a:pt x="4946" y="6889"/>
                    <a:pt x="4998" y="8199"/>
                    <a:pt x="5011" y="8403"/>
                  </a:cubicBezTo>
                  <a:lnTo>
                    <a:pt x="0" y="8403"/>
                  </a:lnTo>
                  <a:lnTo>
                    <a:pt x="0" y="8453"/>
                  </a:lnTo>
                  <a:lnTo>
                    <a:pt x="5065" y="8453"/>
                  </a:lnTo>
                  <a:lnTo>
                    <a:pt x="5065" y="8452"/>
                  </a:lnTo>
                  <a:lnTo>
                    <a:pt x="5062" y="8425"/>
                  </a:lnTo>
                  <a:cubicBezTo>
                    <a:pt x="5062" y="8411"/>
                    <a:pt x="4956" y="7006"/>
                    <a:pt x="5504" y="5542"/>
                  </a:cubicBezTo>
                  <a:cubicBezTo>
                    <a:pt x="6009" y="4192"/>
                    <a:pt x="7191" y="2511"/>
                    <a:pt x="9948" y="2176"/>
                  </a:cubicBezTo>
                  <a:lnTo>
                    <a:pt x="9943" y="2127"/>
                  </a:lnTo>
                  <a:close/>
                  <a:moveTo>
                    <a:pt x="49162" y="4189"/>
                  </a:moveTo>
                  <a:lnTo>
                    <a:pt x="49126" y="4224"/>
                  </a:lnTo>
                  <a:cubicBezTo>
                    <a:pt x="49133" y="4230"/>
                    <a:pt x="49746" y="4859"/>
                    <a:pt x="49746" y="5516"/>
                  </a:cubicBezTo>
                  <a:lnTo>
                    <a:pt x="49746" y="7894"/>
                  </a:lnTo>
                  <a:cubicBezTo>
                    <a:pt x="49746" y="8267"/>
                    <a:pt x="49600" y="8617"/>
                    <a:pt x="49336" y="8880"/>
                  </a:cubicBezTo>
                  <a:cubicBezTo>
                    <a:pt x="49082" y="9135"/>
                    <a:pt x="48745" y="9273"/>
                    <a:pt x="48391" y="9273"/>
                  </a:cubicBezTo>
                  <a:cubicBezTo>
                    <a:pt x="48384" y="9274"/>
                    <a:pt x="48376" y="9274"/>
                    <a:pt x="48369" y="9274"/>
                  </a:cubicBezTo>
                  <a:cubicBezTo>
                    <a:pt x="48352" y="9274"/>
                    <a:pt x="48334" y="9273"/>
                    <a:pt x="48317" y="9272"/>
                  </a:cubicBezTo>
                  <a:lnTo>
                    <a:pt x="48314" y="9323"/>
                  </a:lnTo>
                  <a:cubicBezTo>
                    <a:pt x="48341" y="9324"/>
                    <a:pt x="48365" y="9324"/>
                    <a:pt x="48391" y="9324"/>
                  </a:cubicBezTo>
                  <a:cubicBezTo>
                    <a:pt x="48759" y="9324"/>
                    <a:pt x="49107" y="9179"/>
                    <a:pt x="49373" y="8916"/>
                  </a:cubicBezTo>
                  <a:cubicBezTo>
                    <a:pt x="49646" y="8643"/>
                    <a:pt x="49797" y="8280"/>
                    <a:pt x="49797" y="7894"/>
                  </a:cubicBezTo>
                  <a:lnTo>
                    <a:pt x="49797" y="5516"/>
                  </a:lnTo>
                  <a:cubicBezTo>
                    <a:pt x="49797" y="4838"/>
                    <a:pt x="49188" y="4214"/>
                    <a:pt x="49162" y="41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29;p45">
              <a:extLst>
                <a:ext uri="{FF2B5EF4-FFF2-40B4-BE49-F238E27FC236}">
                  <a16:creationId xmlns:a16="http://schemas.microsoft.com/office/drawing/2014/main" id="{988794A3-5D52-4F4D-A55F-1AC17166EB3B}"/>
                </a:ext>
              </a:extLst>
            </p:cNvPr>
            <p:cNvSpPr/>
            <p:nvPr/>
          </p:nvSpPr>
          <p:spPr>
            <a:xfrm>
              <a:off x="3784300" y="4522588"/>
              <a:ext cx="1198175" cy="383075"/>
            </a:xfrm>
            <a:custGeom>
              <a:avLst/>
              <a:gdLst/>
              <a:ahLst/>
              <a:cxnLst/>
              <a:rect l="l" t="t" r="r" b="b"/>
              <a:pathLst>
                <a:path w="47927" h="15323" extrusionOk="0">
                  <a:moveTo>
                    <a:pt x="12362" y="0"/>
                  </a:moveTo>
                  <a:lnTo>
                    <a:pt x="12362" y="0"/>
                  </a:lnTo>
                  <a:cubicBezTo>
                    <a:pt x="8149" y="112"/>
                    <a:pt x="3445" y="2543"/>
                    <a:pt x="3445" y="2543"/>
                  </a:cubicBezTo>
                  <a:cubicBezTo>
                    <a:pt x="9540" y="2402"/>
                    <a:pt x="12362" y="0"/>
                    <a:pt x="12362" y="0"/>
                  </a:cubicBezTo>
                  <a:close/>
                  <a:moveTo>
                    <a:pt x="291" y="6009"/>
                  </a:moveTo>
                  <a:cubicBezTo>
                    <a:pt x="192" y="6009"/>
                    <a:pt x="105" y="6072"/>
                    <a:pt x="74" y="6166"/>
                  </a:cubicBezTo>
                  <a:cubicBezTo>
                    <a:pt x="31" y="6297"/>
                    <a:pt x="0" y="6444"/>
                    <a:pt x="0" y="6444"/>
                  </a:cubicBezTo>
                  <a:lnTo>
                    <a:pt x="0" y="10863"/>
                  </a:lnTo>
                  <a:lnTo>
                    <a:pt x="2024" y="10863"/>
                  </a:lnTo>
                  <a:cubicBezTo>
                    <a:pt x="2287" y="10863"/>
                    <a:pt x="2500" y="10649"/>
                    <a:pt x="2500" y="10386"/>
                  </a:cubicBezTo>
                  <a:lnTo>
                    <a:pt x="2500" y="6485"/>
                  </a:lnTo>
                  <a:cubicBezTo>
                    <a:pt x="2500" y="6222"/>
                    <a:pt x="2287" y="6009"/>
                    <a:pt x="2024" y="6009"/>
                  </a:cubicBezTo>
                  <a:close/>
                  <a:moveTo>
                    <a:pt x="10263" y="5879"/>
                  </a:moveTo>
                  <a:cubicBezTo>
                    <a:pt x="7695" y="5879"/>
                    <a:pt x="5612" y="7961"/>
                    <a:pt x="5612" y="10530"/>
                  </a:cubicBezTo>
                  <a:cubicBezTo>
                    <a:pt x="5612" y="13099"/>
                    <a:pt x="7694" y="15182"/>
                    <a:pt x="10263" y="15182"/>
                  </a:cubicBezTo>
                  <a:cubicBezTo>
                    <a:pt x="12833" y="15182"/>
                    <a:pt x="14915" y="13099"/>
                    <a:pt x="14915" y="10530"/>
                  </a:cubicBezTo>
                  <a:cubicBezTo>
                    <a:pt x="14915" y="7961"/>
                    <a:pt x="12833" y="5879"/>
                    <a:pt x="10263" y="5879"/>
                  </a:cubicBezTo>
                  <a:close/>
                  <a:moveTo>
                    <a:pt x="43275" y="6019"/>
                  </a:moveTo>
                  <a:cubicBezTo>
                    <a:pt x="40707" y="6019"/>
                    <a:pt x="38623" y="8101"/>
                    <a:pt x="38623" y="10670"/>
                  </a:cubicBezTo>
                  <a:cubicBezTo>
                    <a:pt x="38623" y="13239"/>
                    <a:pt x="40707" y="15322"/>
                    <a:pt x="43275" y="15322"/>
                  </a:cubicBezTo>
                  <a:cubicBezTo>
                    <a:pt x="45845" y="15322"/>
                    <a:pt x="47927" y="13239"/>
                    <a:pt x="47927" y="10670"/>
                  </a:cubicBezTo>
                  <a:cubicBezTo>
                    <a:pt x="47927" y="8101"/>
                    <a:pt x="45845" y="6019"/>
                    <a:pt x="43275" y="60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30;p45">
              <a:extLst>
                <a:ext uri="{FF2B5EF4-FFF2-40B4-BE49-F238E27FC236}">
                  <a16:creationId xmlns:a16="http://schemas.microsoft.com/office/drawing/2014/main" id="{071D049E-3FD8-40DF-B98E-BC78D05C5404}"/>
                </a:ext>
              </a:extLst>
            </p:cNvPr>
            <p:cNvSpPr/>
            <p:nvPr/>
          </p:nvSpPr>
          <p:spPr>
            <a:xfrm>
              <a:off x="3784300" y="4569313"/>
              <a:ext cx="1169825" cy="307975"/>
            </a:xfrm>
            <a:custGeom>
              <a:avLst/>
              <a:gdLst/>
              <a:ahLst/>
              <a:cxnLst/>
              <a:rect l="l" t="t" r="r" b="b"/>
              <a:pathLst>
                <a:path w="46793" h="12319" extrusionOk="0">
                  <a:moveTo>
                    <a:pt x="27085" y="506"/>
                  </a:moveTo>
                  <a:cubicBezTo>
                    <a:pt x="26846" y="506"/>
                    <a:pt x="26650" y="702"/>
                    <a:pt x="26650" y="941"/>
                  </a:cubicBezTo>
                  <a:cubicBezTo>
                    <a:pt x="26650" y="1180"/>
                    <a:pt x="26846" y="1376"/>
                    <a:pt x="27085" y="1376"/>
                  </a:cubicBezTo>
                  <a:lnTo>
                    <a:pt x="28935" y="1376"/>
                  </a:lnTo>
                  <a:cubicBezTo>
                    <a:pt x="29174" y="1376"/>
                    <a:pt x="29371" y="1180"/>
                    <a:pt x="29371" y="941"/>
                  </a:cubicBezTo>
                  <a:cubicBezTo>
                    <a:pt x="29371" y="702"/>
                    <a:pt x="29174" y="506"/>
                    <a:pt x="28935" y="506"/>
                  </a:cubicBezTo>
                  <a:close/>
                  <a:moveTo>
                    <a:pt x="40116" y="506"/>
                  </a:moveTo>
                  <a:cubicBezTo>
                    <a:pt x="39877" y="506"/>
                    <a:pt x="39680" y="702"/>
                    <a:pt x="39680" y="941"/>
                  </a:cubicBezTo>
                  <a:cubicBezTo>
                    <a:pt x="39680" y="1180"/>
                    <a:pt x="39877" y="1376"/>
                    <a:pt x="40116" y="1376"/>
                  </a:cubicBezTo>
                  <a:lnTo>
                    <a:pt x="41965" y="1376"/>
                  </a:lnTo>
                  <a:cubicBezTo>
                    <a:pt x="42205" y="1376"/>
                    <a:pt x="42400" y="1180"/>
                    <a:pt x="42400" y="941"/>
                  </a:cubicBezTo>
                  <a:cubicBezTo>
                    <a:pt x="42400" y="702"/>
                    <a:pt x="42205" y="506"/>
                    <a:pt x="41965" y="506"/>
                  </a:cubicBezTo>
                  <a:close/>
                  <a:moveTo>
                    <a:pt x="6738" y="1"/>
                  </a:moveTo>
                  <a:cubicBezTo>
                    <a:pt x="6174" y="1"/>
                    <a:pt x="5485" y="98"/>
                    <a:pt x="4954" y="191"/>
                  </a:cubicBezTo>
                  <a:cubicBezTo>
                    <a:pt x="4184" y="326"/>
                    <a:pt x="3477" y="721"/>
                    <a:pt x="2984" y="1328"/>
                  </a:cubicBezTo>
                  <a:cubicBezTo>
                    <a:pt x="2669" y="1717"/>
                    <a:pt x="2433" y="2193"/>
                    <a:pt x="2519" y="2702"/>
                  </a:cubicBezTo>
                  <a:cubicBezTo>
                    <a:pt x="2561" y="2947"/>
                    <a:pt x="2779" y="3051"/>
                    <a:pt x="3104" y="3051"/>
                  </a:cubicBezTo>
                  <a:cubicBezTo>
                    <a:pt x="4466" y="3051"/>
                    <a:pt x="7705" y="1243"/>
                    <a:pt x="7773" y="459"/>
                  </a:cubicBezTo>
                  <a:cubicBezTo>
                    <a:pt x="7803" y="112"/>
                    <a:pt x="7342" y="1"/>
                    <a:pt x="6738" y="1"/>
                  </a:cubicBezTo>
                  <a:close/>
                  <a:moveTo>
                    <a:pt x="10368" y="5487"/>
                  </a:moveTo>
                  <a:cubicBezTo>
                    <a:pt x="10461" y="5487"/>
                    <a:pt x="10530" y="5866"/>
                    <a:pt x="10509" y="6263"/>
                  </a:cubicBezTo>
                  <a:lnTo>
                    <a:pt x="10487" y="6670"/>
                  </a:lnTo>
                  <a:cubicBezTo>
                    <a:pt x="10406" y="6660"/>
                    <a:pt x="10323" y="6654"/>
                    <a:pt x="10239" y="6654"/>
                  </a:cubicBezTo>
                  <a:cubicBezTo>
                    <a:pt x="10171" y="6654"/>
                    <a:pt x="10106" y="6659"/>
                    <a:pt x="10041" y="6664"/>
                  </a:cubicBezTo>
                  <a:lnTo>
                    <a:pt x="10019" y="6271"/>
                  </a:lnTo>
                  <a:cubicBezTo>
                    <a:pt x="9995" y="5873"/>
                    <a:pt x="10064" y="5487"/>
                    <a:pt x="10159" y="5487"/>
                  </a:cubicBezTo>
                  <a:close/>
                  <a:moveTo>
                    <a:pt x="43379" y="5625"/>
                  </a:moveTo>
                  <a:cubicBezTo>
                    <a:pt x="43473" y="5625"/>
                    <a:pt x="43542" y="6006"/>
                    <a:pt x="43521" y="6401"/>
                  </a:cubicBezTo>
                  <a:lnTo>
                    <a:pt x="43498" y="6810"/>
                  </a:lnTo>
                  <a:cubicBezTo>
                    <a:pt x="43418" y="6800"/>
                    <a:pt x="43334" y="6794"/>
                    <a:pt x="43251" y="6794"/>
                  </a:cubicBezTo>
                  <a:cubicBezTo>
                    <a:pt x="43184" y="6794"/>
                    <a:pt x="43118" y="6798"/>
                    <a:pt x="43053" y="6804"/>
                  </a:cubicBezTo>
                  <a:lnTo>
                    <a:pt x="43030" y="6411"/>
                  </a:lnTo>
                  <a:cubicBezTo>
                    <a:pt x="43006" y="6013"/>
                    <a:pt x="43076" y="5625"/>
                    <a:pt x="43170" y="5625"/>
                  </a:cubicBezTo>
                  <a:close/>
                  <a:moveTo>
                    <a:pt x="11176" y="5620"/>
                  </a:moveTo>
                  <a:cubicBezTo>
                    <a:pt x="11180" y="5620"/>
                    <a:pt x="11184" y="5621"/>
                    <a:pt x="11188" y="5622"/>
                  </a:cubicBezTo>
                  <a:lnTo>
                    <a:pt x="11386" y="5689"/>
                  </a:lnTo>
                  <a:cubicBezTo>
                    <a:pt x="11473" y="5720"/>
                    <a:pt x="11417" y="6102"/>
                    <a:pt x="11268" y="6469"/>
                  </a:cubicBezTo>
                  <a:lnTo>
                    <a:pt x="11114" y="6855"/>
                  </a:lnTo>
                  <a:cubicBezTo>
                    <a:pt x="10981" y="6791"/>
                    <a:pt x="10841" y="6741"/>
                    <a:pt x="10694" y="6707"/>
                  </a:cubicBezTo>
                  <a:lnTo>
                    <a:pt x="10800" y="6319"/>
                  </a:lnTo>
                  <a:cubicBezTo>
                    <a:pt x="10903" y="5951"/>
                    <a:pt x="11081" y="5620"/>
                    <a:pt x="11176" y="5620"/>
                  </a:cubicBezTo>
                  <a:close/>
                  <a:moveTo>
                    <a:pt x="9204" y="5669"/>
                  </a:moveTo>
                  <a:cubicBezTo>
                    <a:pt x="9297" y="5669"/>
                    <a:pt x="9488" y="5983"/>
                    <a:pt x="9607" y="6340"/>
                  </a:cubicBezTo>
                  <a:lnTo>
                    <a:pt x="9735" y="6719"/>
                  </a:lnTo>
                  <a:cubicBezTo>
                    <a:pt x="9588" y="6757"/>
                    <a:pt x="9448" y="6811"/>
                    <a:pt x="9316" y="6879"/>
                  </a:cubicBezTo>
                  <a:lnTo>
                    <a:pt x="9155" y="6530"/>
                  </a:lnTo>
                  <a:cubicBezTo>
                    <a:pt x="8987" y="6168"/>
                    <a:pt x="8908" y="5784"/>
                    <a:pt x="8995" y="5748"/>
                  </a:cubicBezTo>
                  <a:lnTo>
                    <a:pt x="9190" y="5672"/>
                  </a:lnTo>
                  <a:cubicBezTo>
                    <a:pt x="9195" y="5670"/>
                    <a:pt x="9199" y="5669"/>
                    <a:pt x="9204" y="5669"/>
                  </a:cubicBezTo>
                  <a:close/>
                  <a:moveTo>
                    <a:pt x="44188" y="5759"/>
                  </a:moveTo>
                  <a:cubicBezTo>
                    <a:pt x="44192" y="5759"/>
                    <a:pt x="44196" y="5760"/>
                    <a:pt x="44199" y="5761"/>
                  </a:cubicBezTo>
                  <a:lnTo>
                    <a:pt x="44397" y="5829"/>
                  </a:lnTo>
                  <a:cubicBezTo>
                    <a:pt x="44485" y="5859"/>
                    <a:pt x="44428" y="6240"/>
                    <a:pt x="44280" y="6609"/>
                  </a:cubicBezTo>
                  <a:lnTo>
                    <a:pt x="44126" y="6995"/>
                  </a:lnTo>
                  <a:cubicBezTo>
                    <a:pt x="43993" y="6930"/>
                    <a:pt x="43853" y="6880"/>
                    <a:pt x="43706" y="6847"/>
                  </a:cubicBezTo>
                  <a:lnTo>
                    <a:pt x="43813" y="6459"/>
                  </a:lnTo>
                  <a:cubicBezTo>
                    <a:pt x="43915" y="6090"/>
                    <a:pt x="44094" y="5759"/>
                    <a:pt x="44188" y="5759"/>
                  </a:cubicBezTo>
                  <a:close/>
                  <a:moveTo>
                    <a:pt x="42215" y="5808"/>
                  </a:moveTo>
                  <a:cubicBezTo>
                    <a:pt x="42309" y="5808"/>
                    <a:pt x="42499" y="6122"/>
                    <a:pt x="42619" y="6480"/>
                  </a:cubicBezTo>
                  <a:lnTo>
                    <a:pt x="42746" y="6858"/>
                  </a:lnTo>
                  <a:cubicBezTo>
                    <a:pt x="42600" y="6896"/>
                    <a:pt x="42460" y="6951"/>
                    <a:pt x="42329" y="7018"/>
                  </a:cubicBezTo>
                  <a:lnTo>
                    <a:pt x="42329" y="7018"/>
                  </a:lnTo>
                  <a:lnTo>
                    <a:pt x="42167" y="6670"/>
                  </a:lnTo>
                  <a:cubicBezTo>
                    <a:pt x="41998" y="6308"/>
                    <a:pt x="41919" y="5922"/>
                    <a:pt x="42008" y="5888"/>
                  </a:cubicBezTo>
                  <a:lnTo>
                    <a:pt x="42202" y="5810"/>
                  </a:lnTo>
                  <a:cubicBezTo>
                    <a:pt x="42206" y="5809"/>
                    <a:pt x="42211" y="5808"/>
                    <a:pt x="42215" y="5808"/>
                  </a:cubicBezTo>
                  <a:close/>
                  <a:moveTo>
                    <a:pt x="12091" y="6074"/>
                  </a:moveTo>
                  <a:cubicBezTo>
                    <a:pt x="12102" y="6074"/>
                    <a:pt x="12111" y="6076"/>
                    <a:pt x="12118" y="6082"/>
                  </a:cubicBezTo>
                  <a:lnTo>
                    <a:pt x="12283" y="6209"/>
                  </a:lnTo>
                  <a:cubicBezTo>
                    <a:pt x="12357" y="6267"/>
                    <a:pt x="12180" y="6609"/>
                    <a:pt x="11921" y="6910"/>
                  </a:cubicBezTo>
                  <a:lnTo>
                    <a:pt x="11646" y="7231"/>
                  </a:lnTo>
                  <a:cubicBezTo>
                    <a:pt x="11541" y="7126"/>
                    <a:pt x="11424" y="7035"/>
                    <a:pt x="11297" y="6957"/>
                  </a:cubicBezTo>
                  <a:lnTo>
                    <a:pt x="11527" y="6619"/>
                  </a:lnTo>
                  <a:cubicBezTo>
                    <a:pt x="11731" y="6319"/>
                    <a:pt x="11989" y="6074"/>
                    <a:pt x="12091" y="6074"/>
                  </a:cubicBezTo>
                  <a:close/>
                  <a:moveTo>
                    <a:pt x="8313" y="6167"/>
                  </a:moveTo>
                  <a:cubicBezTo>
                    <a:pt x="8417" y="6167"/>
                    <a:pt x="8680" y="6393"/>
                    <a:pt x="8895" y="6675"/>
                  </a:cubicBezTo>
                  <a:lnTo>
                    <a:pt x="9132" y="6988"/>
                  </a:lnTo>
                  <a:cubicBezTo>
                    <a:pt x="9007" y="7070"/>
                    <a:pt x="8892" y="7167"/>
                    <a:pt x="8789" y="7275"/>
                  </a:cubicBezTo>
                  <a:lnTo>
                    <a:pt x="8528" y="7001"/>
                  </a:lnTo>
                  <a:cubicBezTo>
                    <a:pt x="8250" y="6712"/>
                    <a:pt x="8053" y="6373"/>
                    <a:pt x="8125" y="6312"/>
                  </a:cubicBezTo>
                  <a:lnTo>
                    <a:pt x="8284" y="6177"/>
                  </a:lnTo>
                  <a:cubicBezTo>
                    <a:pt x="8292" y="6170"/>
                    <a:pt x="8302" y="6167"/>
                    <a:pt x="8313" y="6167"/>
                  </a:cubicBezTo>
                  <a:close/>
                  <a:moveTo>
                    <a:pt x="45103" y="6214"/>
                  </a:moveTo>
                  <a:cubicBezTo>
                    <a:pt x="45113" y="6214"/>
                    <a:pt x="45122" y="6216"/>
                    <a:pt x="45129" y="6222"/>
                  </a:cubicBezTo>
                  <a:lnTo>
                    <a:pt x="45295" y="6349"/>
                  </a:lnTo>
                  <a:cubicBezTo>
                    <a:pt x="45368" y="6406"/>
                    <a:pt x="45192" y="6749"/>
                    <a:pt x="44933" y="7050"/>
                  </a:cubicBezTo>
                  <a:lnTo>
                    <a:pt x="44657" y="7371"/>
                  </a:lnTo>
                  <a:cubicBezTo>
                    <a:pt x="44553" y="7266"/>
                    <a:pt x="44435" y="7174"/>
                    <a:pt x="44308" y="7095"/>
                  </a:cubicBezTo>
                  <a:lnTo>
                    <a:pt x="44538" y="6757"/>
                  </a:lnTo>
                  <a:cubicBezTo>
                    <a:pt x="44742" y="6459"/>
                    <a:pt x="45001" y="6214"/>
                    <a:pt x="45103" y="6214"/>
                  </a:cubicBezTo>
                  <a:close/>
                  <a:moveTo>
                    <a:pt x="41325" y="6307"/>
                  </a:moveTo>
                  <a:cubicBezTo>
                    <a:pt x="41428" y="6307"/>
                    <a:pt x="41691" y="6533"/>
                    <a:pt x="41907" y="6815"/>
                  </a:cubicBezTo>
                  <a:lnTo>
                    <a:pt x="42144" y="7128"/>
                  </a:lnTo>
                  <a:cubicBezTo>
                    <a:pt x="42020" y="7210"/>
                    <a:pt x="41904" y="7306"/>
                    <a:pt x="41801" y="7415"/>
                  </a:cubicBezTo>
                  <a:lnTo>
                    <a:pt x="41539" y="7141"/>
                  </a:lnTo>
                  <a:cubicBezTo>
                    <a:pt x="41262" y="6852"/>
                    <a:pt x="41064" y="6513"/>
                    <a:pt x="41136" y="6452"/>
                  </a:cubicBezTo>
                  <a:lnTo>
                    <a:pt x="41296" y="6316"/>
                  </a:lnTo>
                  <a:cubicBezTo>
                    <a:pt x="41303" y="6310"/>
                    <a:pt x="41313" y="6307"/>
                    <a:pt x="41325" y="6307"/>
                  </a:cubicBezTo>
                  <a:close/>
                  <a:moveTo>
                    <a:pt x="12795" y="6796"/>
                  </a:moveTo>
                  <a:cubicBezTo>
                    <a:pt x="12822" y="6796"/>
                    <a:pt x="12841" y="6803"/>
                    <a:pt x="12850" y="6817"/>
                  </a:cubicBezTo>
                  <a:lnTo>
                    <a:pt x="12966" y="6991"/>
                  </a:lnTo>
                  <a:cubicBezTo>
                    <a:pt x="13017" y="7068"/>
                    <a:pt x="12740" y="7337"/>
                    <a:pt x="12398" y="7538"/>
                  </a:cubicBezTo>
                  <a:lnTo>
                    <a:pt x="12030" y="7755"/>
                  </a:lnTo>
                  <a:cubicBezTo>
                    <a:pt x="11962" y="7621"/>
                    <a:pt x="11880" y="7497"/>
                    <a:pt x="11786" y="7384"/>
                  </a:cubicBezTo>
                  <a:lnTo>
                    <a:pt x="11787" y="7384"/>
                  </a:lnTo>
                  <a:lnTo>
                    <a:pt x="12118" y="7135"/>
                  </a:lnTo>
                  <a:cubicBezTo>
                    <a:pt x="12380" y="6937"/>
                    <a:pt x="12671" y="6796"/>
                    <a:pt x="12795" y="6796"/>
                  </a:cubicBezTo>
                  <a:close/>
                  <a:moveTo>
                    <a:pt x="7652" y="6923"/>
                  </a:moveTo>
                  <a:cubicBezTo>
                    <a:pt x="7779" y="6923"/>
                    <a:pt x="8064" y="7046"/>
                    <a:pt x="8327" y="7222"/>
                  </a:cubicBezTo>
                  <a:lnTo>
                    <a:pt x="8649" y="7437"/>
                  </a:lnTo>
                  <a:cubicBezTo>
                    <a:pt x="8557" y="7556"/>
                    <a:pt x="8479" y="7685"/>
                    <a:pt x="8416" y="7822"/>
                  </a:cubicBezTo>
                  <a:lnTo>
                    <a:pt x="8085" y="7649"/>
                  </a:lnTo>
                  <a:cubicBezTo>
                    <a:pt x="7730" y="7466"/>
                    <a:pt x="7433" y="7208"/>
                    <a:pt x="7482" y="7126"/>
                  </a:cubicBezTo>
                  <a:lnTo>
                    <a:pt x="7589" y="6947"/>
                  </a:lnTo>
                  <a:cubicBezTo>
                    <a:pt x="7598" y="6931"/>
                    <a:pt x="7620" y="6923"/>
                    <a:pt x="7652" y="6923"/>
                  </a:cubicBezTo>
                  <a:close/>
                  <a:moveTo>
                    <a:pt x="45806" y="6936"/>
                  </a:moveTo>
                  <a:cubicBezTo>
                    <a:pt x="45833" y="6936"/>
                    <a:pt x="45852" y="6943"/>
                    <a:pt x="45862" y="6957"/>
                  </a:cubicBezTo>
                  <a:lnTo>
                    <a:pt x="45977" y="7131"/>
                  </a:lnTo>
                  <a:cubicBezTo>
                    <a:pt x="46028" y="7208"/>
                    <a:pt x="45751" y="7476"/>
                    <a:pt x="45409" y="7678"/>
                  </a:cubicBezTo>
                  <a:lnTo>
                    <a:pt x="45042" y="7894"/>
                  </a:lnTo>
                  <a:cubicBezTo>
                    <a:pt x="44974" y="7761"/>
                    <a:pt x="44892" y="7637"/>
                    <a:pt x="44797" y="7524"/>
                  </a:cubicBezTo>
                  <a:lnTo>
                    <a:pt x="44799" y="7524"/>
                  </a:lnTo>
                  <a:lnTo>
                    <a:pt x="45129" y="7275"/>
                  </a:lnTo>
                  <a:cubicBezTo>
                    <a:pt x="45392" y="7077"/>
                    <a:pt x="45682" y="6936"/>
                    <a:pt x="45806" y="6936"/>
                  </a:cubicBezTo>
                  <a:close/>
                  <a:moveTo>
                    <a:pt x="40664" y="7063"/>
                  </a:moveTo>
                  <a:cubicBezTo>
                    <a:pt x="40792" y="7063"/>
                    <a:pt x="41076" y="7185"/>
                    <a:pt x="41340" y="7362"/>
                  </a:cubicBezTo>
                  <a:lnTo>
                    <a:pt x="41661" y="7577"/>
                  </a:lnTo>
                  <a:cubicBezTo>
                    <a:pt x="41569" y="7696"/>
                    <a:pt x="41491" y="7824"/>
                    <a:pt x="41428" y="7961"/>
                  </a:cubicBezTo>
                  <a:lnTo>
                    <a:pt x="41428" y="7961"/>
                  </a:lnTo>
                  <a:lnTo>
                    <a:pt x="41097" y="7789"/>
                  </a:lnTo>
                  <a:cubicBezTo>
                    <a:pt x="40742" y="7604"/>
                    <a:pt x="40445" y="7347"/>
                    <a:pt x="40493" y="7266"/>
                  </a:cubicBezTo>
                  <a:lnTo>
                    <a:pt x="40601" y="7087"/>
                  </a:lnTo>
                  <a:cubicBezTo>
                    <a:pt x="40610" y="7071"/>
                    <a:pt x="40632" y="7063"/>
                    <a:pt x="40664" y="7063"/>
                  </a:cubicBezTo>
                  <a:close/>
                  <a:moveTo>
                    <a:pt x="10239" y="7611"/>
                  </a:moveTo>
                  <a:cubicBezTo>
                    <a:pt x="10364" y="7611"/>
                    <a:pt x="10465" y="7713"/>
                    <a:pt x="10465" y="7837"/>
                  </a:cubicBezTo>
                  <a:cubicBezTo>
                    <a:pt x="10465" y="7963"/>
                    <a:pt x="10365" y="8065"/>
                    <a:pt x="10239" y="8065"/>
                  </a:cubicBezTo>
                  <a:cubicBezTo>
                    <a:pt x="10113" y="8065"/>
                    <a:pt x="10013" y="7963"/>
                    <a:pt x="10013" y="7837"/>
                  </a:cubicBezTo>
                  <a:cubicBezTo>
                    <a:pt x="10013" y="7713"/>
                    <a:pt x="10113" y="7611"/>
                    <a:pt x="10239" y="7611"/>
                  </a:cubicBezTo>
                  <a:close/>
                  <a:moveTo>
                    <a:pt x="43251" y="7751"/>
                  </a:moveTo>
                  <a:cubicBezTo>
                    <a:pt x="43375" y="7751"/>
                    <a:pt x="43477" y="7853"/>
                    <a:pt x="43477" y="7977"/>
                  </a:cubicBezTo>
                  <a:cubicBezTo>
                    <a:pt x="43477" y="8103"/>
                    <a:pt x="43377" y="8205"/>
                    <a:pt x="43251" y="8205"/>
                  </a:cubicBezTo>
                  <a:cubicBezTo>
                    <a:pt x="43125" y="8205"/>
                    <a:pt x="43025" y="8103"/>
                    <a:pt x="43025" y="7977"/>
                  </a:cubicBezTo>
                  <a:cubicBezTo>
                    <a:pt x="43025" y="7853"/>
                    <a:pt x="43126" y="7751"/>
                    <a:pt x="43251" y="7751"/>
                  </a:cubicBezTo>
                  <a:close/>
                  <a:moveTo>
                    <a:pt x="1238" y="5313"/>
                  </a:moveTo>
                  <a:cubicBezTo>
                    <a:pt x="1385" y="5313"/>
                    <a:pt x="1505" y="5446"/>
                    <a:pt x="1505" y="5608"/>
                  </a:cubicBezTo>
                  <a:lnTo>
                    <a:pt x="1505" y="8032"/>
                  </a:lnTo>
                  <a:cubicBezTo>
                    <a:pt x="1505" y="8196"/>
                    <a:pt x="1385" y="8328"/>
                    <a:pt x="1238" y="8328"/>
                  </a:cubicBezTo>
                  <a:lnTo>
                    <a:pt x="100" y="8328"/>
                  </a:lnTo>
                  <a:lnTo>
                    <a:pt x="100" y="5583"/>
                  </a:lnTo>
                  <a:cubicBezTo>
                    <a:pt x="100" y="5583"/>
                    <a:pt x="119" y="5492"/>
                    <a:pt x="143" y="5410"/>
                  </a:cubicBezTo>
                  <a:cubicBezTo>
                    <a:pt x="160" y="5352"/>
                    <a:pt x="209" y="5313"/>
                    <a:pt x="264" y="5313"/>
                  </a:cubicBezTo>
                  <a:close/>
                  <a:moveTo>
                    <a:pt x="13133" y="7696"/>
                  </a:moveTo>
                  <a:cubicBezTo>
                    <a:pt x="13232" y="7696"/>
                    <a:pt x="13297" y="7713"/>
                    <a:pt x="13306" y="7748"/>
                  </a:cubicBezTo>
                  <a:lnTo>
                    <a:pt x="13359" y="7950"/>
                  </a:lnTo>
                  <a:cubicBezTo>
                    <a:pt x="13383" y="8041"/>
                    <a:pt x="13034" y="8205"/>
                    <a:pt x="12645" y="8285"/>
                  </a:cubicBezTo>
                  <a:lnTo>
                    <a:pt x="12225" y="8373"/>
                  </a:lnTo>
                  <a:cubicBezTo>
                    <a:pt x="12203" y="8223"/>
                    <a:pt x="12166" y="8080"/>
                    <a:pt x="12113" y="7943"/>
                  </a:cubicBezTo>
                  <a:lnTo>
                    <a:pt x="12511" y="7813"/>
                  </a:lnTo>
                  <a:cubicBezTo>
                    <a:pt x="12743" y="7737"/>
                    <a:pt x="12979" y="7696"/>
                    <a:pt x="13133" y="7696"/>
                  </a:cubicBezTo>
                  <a:close/>
                  <a:moveTo>
                    <a:pt x="7398" y="7838"/>
                  </a:moveTo>
                  <a:cubicBezTo>
                    <a:pt x="7549" y="7838"/>
                    <a:pt x="7759" y="7867"/>
                    <a:pt x="7968" y="7924"/>
                  </a:cubicBezTo>
                  <a:lnTo>
                    <a:pt x="8337" y="8023"/>
                  </a:lnTo>
                  <a:cubicBezTo>
                    <a:pt x="8290" y="8162"/>
                    <a:pt x="8258" y="8309"/>
                    <a:pt x="8242" y="8461"/>
                  </a:cubicBezTo>
                  <a:lnTo>
                    <a:pt x="7874" y="8406"/>
                  </a:lnTo>
                  <a:cubicBezTo>
                    <a:pt x="7480" y="8345"/>
                    <a:pt x="7117" y="8196"/>
                    <a:pt x="7135" y="8104"/>
                  </a:cubicBezTo>
                  <a:lnTo>
                    <a:pt x="7179" y="7900"/>
                  </a:lnTo>
                  <a:cubicBezTo>
                    <a:pt x="7188" y="7858"/>
                    <a:pt x="7273" y="7838"/>
                    <a:pt x="7398" y="7838"/>
                  </a:cubicBezTo>
                  <a:close/>
                  <a:moveTo>
                    <a:pt x="46145" y="7836"/>
                  </a:moveTo>
                  <a:cubicBezTo>
                    <a:pt x="46243" y="7836"/>
                    <a:pt x="46309" y="7853"/>
                    <a:pt x="46318" y="7888"/>
                  </a:cubicBezTo>
                  <a:lnTo>
                    <a:pt x="46372" y="8090"/>
                  </a:lnTo>
                  <a:cubicBezTo>
                    <a:pt x="46396" y="8181"/>
                    <a:pt x="46045" y="8345"/>
                    <a:pt x="45658" y="8425"/>
                  </a:cubicBezTo>
                  <a:lnTo>
                    <a:pt x="45237" y="8513"/>
                  </a:lnTo>
                  <a:cubicBezTo>
                    <a:pt x="45216" y="8363"/>
                    <a:pt x="45177" y="8219"/>
                    <a:pt x="45125" y="8083"/>
                  </a:cubicBezTo>
                  <a:lnTo>
                    <a:pt x="45522" y="7953"/>
                  </a:lnTo>
                  <a:cubicBezTo>
                    <a:pt x="45754" y="7877"/>
                    <a:pt x="45991" y="7836"/>
                    <a:pt x="46145" y="7836"/>
                  </a:cubicBezTo>
                  <a:close/>
                  <a:moveTo>
                    <a:pt x="40412" y="7977"/>
                  </a:moveTo>
                  <a:cubicBezTo>
                    <a:pt x="40562" y="7977"/>
                    <a:pt x="40771" y="8006"/>
                    <a:pt x="40979" y="8062"/>
                  </a:cubicBezTo>
                  <a:lnTo>
                    <a:pt x="41348" y="8162"/>
                  </a:lnTo>
                  <a:cubicBezTo>
                    <a:pt x="41302" y="8302"/>
                    <a:pt x="41269" y="8449"/>
                    <a:pt x="41254" y="8601"/>
                  </a:cubicBezTo>
                  <a:lnTo>
                    <a:pt x="40886" y="8544"/>
                  </a:lnTo>
                  <a:cubicBezTo>
                    <a:pt x="40492" y="8485"/>
                    <a:pt x="40128" y="8336"/>
                    <a:pt x="40148" y="8244"/>
                  </a:cubicBezTo>
                  <a:lnTo>
                    <a:pt x="40191" y="8039"/>
                  </a:lnTo>
                  <a:cubicBezTo>
                    <a:pt x="40200" y="7998"/>
                    <a:pt x="40285" y="7977"/>
                    <a:pt x="40412" y="7977"/>
                  </a:cubicBezTo>
                  <a:close/>
                  <a:moveTo>
                    <a:pt x="221" y="4694"/>
                  </a:moveTo>
                  <a:cubicBezTo>
                    <a:pt x="146" y="4694"/>
                    <a:pt x="79" y="4746"/>
                    <a:pt x="57" y="4825"/>
                  </a:cubicBezTo>
                  <a:cubicBezTo>
                    <a:pt x="24" y="4936"/>
                    <a:pt x="0" y="5058"/>
                    <a:pt x="0" y="5058"/>
                  </a:cubicBezTo>
                  <a:lnTo>
                    <a:pt x="0" y="8759"/>
                  </a:lnTo>
                  <a:lnTo>
                    <a:pt x="1534" y="8759"/>
                  </a:lnTo>
                  <a:cubicBezTo>
                    <a:pt x="1733" y="8759"/>
                    <a:pt x="1894" y="8581"/>
                    <a:pt x="1894" y="8360"/>
                  </a:cubicBezTo>
                  <a:lnTo>
                    <a:pt x="1894" y="5092"/>
                  </a:lnTo>
                  <a:cubicBezTo>
                    <a:pt x="1894" y="4872"/>
                    <a:pt x="1733" y="4694"/>
                    <a:pt x="1534" y="4694"/>
                  </a:cubicBezTo>
                  <a:close/>
                  <a:moveTo>
                    <a:pt x="9482" y="8434"/>
                  </a:moveTo>
                  <a:cubicBezTo>
                    <a:pt x="9606" y="8434"/>
                    <a:pt x="9708" y="8536"/>
                    <a:pt x="9708" y="8661"/>
                  </a:cubicBezTo>
                  <a:cubicBezTo>
                    <a:pt x="9708" y="8786"/>
                    <a:pt x="9606" y="8888"/>
                    <a:pt x="9482" y="8888"/>
                  </a:cubicBezTo>
                  <a:cubicBezTo>
                    <a:pt x="9356" y="8888"/>
                    <a:pt x="9254" y="8786"/>
                    <a:pt x="9254" y="8661"/>
                  </a:cubicBezTo>
                  <a:cubicBezTo>
                    <a:pt x="9254" y="8536"/>
                    <a:pt x="9356" y="8434"/>
                    <a:pt x="9482" y="8434"/>
                  </a:cubicBezTo>
                  <a:close/>
                  <a:moveTo>
                    <a:pt x="11046" y="8434"/>
                  </a:moveTo>
                  <a:cubicBezTo>
                    <a:pt x="11171" y="8434"/>
                    <a:pt x="11272" y="8536"/>
                    <a:pt x="11272" y="8661"/>
                  </a:cubicBezTo>
                  <a:cubicBezTo>
                    <a:pt x="11272" y="8786"/>
                    <a:pt x="11171" y="8888"/>
                    <a:pt x="11046" y="8888"/>
                  </a:cubicBezTo>
                  <a:cubicBezTo>
                    <a:pt x="10921" y="8888"/>
                    <a:pt x="10819" y="8786"/>
                    <a:pt x="10819" y="8661"/>
                  </a:cubicBezTo>
                  <a:cubicBezTo>
                    <a:pt x="10819" y="8536"/>
                    <a:pt x="10921" y="8434"/>
                    <a:pt x="11046" y="8434"/>
                  </a:cubicBezTo>
                  <a:close/>
                  <a:moveTo>
                    <a:pt x="42493" y="8574"/>
                  </a:moveTo>
                  <a:cubicBezTo>
                    <a:pt x="42618" y="8574"/>
                    <a:pt x="42719" y="8676"/>
                    <a:pt x="42719" y="8801"/>
                  </a:cubicBezTo>
                  <a:cubicBezTo>
                    <a:pt x="42719" y="8926"/>
                    <a:pt x="42618" y="9027"/>
                    <a:pt x="42493" y="9027"/>
                  </a:cubicBezTo>
                  <a:cubicBezTo>
                    <a:pt x="42367" y="9027"/>
                    <a:pt x="42266" y="8926"/>
                    <a:pt x="42266" y="8801"/>
                  </a:cubicBezTo>
                  <a:cubicBezTo>
                    <a:pt x="42266" y="8676"/>
                    <a:pt x="42367" y="8574"/>
                    <a:pt x="42493" y="8574"/>
                  </a:cubicBezTo>
                  <a:close/>
                  <a:moveTo>
                    <a:pt x="44058" y="8574"/>
                  </a:moveTo>
                  <a:cubicBezTo>
                    <a:pt x="44182" y="8574"/>
                    <a:pt x="44284" y="8676"/>
                    <a:pt x="44284" y="8801"/>
                  </a:cubicBezTo>
                  <a:cubicBezTo>
                    <a:pt x="44284" y="8926"/>
                    <a:pt x="44182" y="9027"/>
                    <a:pt x="44058" y="9027"/>
                  </a:cubicBezTo>
                  <a:cubicBezTo>
                    <a:pt x="43932" y="9027"/>
                    <a:pt x="43830" y="8926"/>
                    <a:pt x="43830" y="8801"/>
                  </a:cubicBezTo>
                  <a:cubicBezTo>
                    <a:pt x="43830" y="8676"/>
                    <a:pt x="43932" y="8574"/>
                    <a:pt x="44058" y="8574"/>
                  </a:cubicBezTo>
                  <a:close/>
                  <a:moveTo>
                    <a:pt x="12244" y="8578"/>
                  </a:moveTo>
                  <a:lnTo>
                    <a:pt x="12665" y="8582"/>
                  </a:lnTo>
                  <a:cubicBezTo>
                    <a:pt x="13063" y="8588"/>
                    <a:pt x="13445" y="8684"/>
                    <a:pt x="13438" y="8777"/>
                  </a:cubicBezTo>
                  <a:lnTo>
                    <a:pt x="13424" y="8986"/>
                  </a:lnTo>
                  <a:cubicBezTo>
                    <a:pt x="13419" y="9053"/>
                    <a:pt x="13223" y="9094"/>
                    <a:pt x="12968" y="9094"/>
                  </a:cubicBezTo>
                  <a:cubicBezTo>
                    <a:pt x="12865" y="9094"/>
                    <a:pt x="12753" y="9087"/>
                    <a:pt x="12639" y="9073"/>
                  </a:cubicBezTo>
                  <a:lnTo>
                    <a:pt x="12214" y="9020"/>
                  </a:lnTo>
                  <a:lnTo>
                    <a:pt x="12212" y="9020"/>
                  </a:lnTo>
                  <a:cubicBezTo>
                    <a:pt x="12234" y="8905"/>
                    <a:pt x="12245" y="8784"/>
                    <a:pt x="12245" y="8661"/>
                  </a:cubicBezTo>
                  <a:cubicBezTo>
                    <a:pt x="12245" y="8633"/>
                    <a:pt x="12245" y="8605"/>
                    <a:pt x="12244" y="8578"/>
                  </a:cubicBezTo>
                  <a:close/>
                  <a:moveTo>
                    <a:pt x="8234" y="8677"/>
                  </a:moveTo>
                  <a:cubicBezTo>
                    <a:pt x="8234" y="8831"/>
                    <a:pt x="8252" y="8979"/>
                    <a:pt x="8286" y="9124"/>
                  </a:cubicBezTo>
                  <a:lnTo>
                    <a:pt x="7920" y="9189"/>
                  </a:lnTo>
                  <a:cubicBezTo>
                    <a:pt x="7765" y="9216"/>
                    <a:pt x="7609" y="9229"/>
                    <a:pt x="7478" y="9229"/>
                  </a:cubicBezTo>
                  <a:cubicBezTo>
                    <a:pt x="7276" y="9229"/>
                    <a:pt x="7130" y="9198"/>
                    <a:pt x="7124" y="9142"/>
                  </a:cubicBezTo>
                  <a:lnTo>
                    <a:pt x="7098" y="8934"/>
                  </a:lnTo>
                  <a:cubicBezTo>
                    <a:pt x="7087" y="8842"/>
                    <a:pt x="7456" y="8728"/>
                    <a:pt x="7852" y="8702"/>
                  </a:cubicBezTo>
                  <a:lnTo>
                    <a:pt x="8234" y="8677"/>
                  </a:lnTo>
                  <a:close/>
                  <a:moveTo>
                    <a:pt x="45255" y="8718"/>
                  </a:moveTo>
                  <a:lnTo>
                    <a:pt x="45676" y="8722"/>
                  </a:lnTo>
                  <a:cubicBezTo>
                    <a:pt x="46075" y="8728"/>
                    <a:pt x="46457" y="8824"/>
                    <a:pt x="46450" y="8917"/>
                  </a:cubicBezTo>
                  <a:lnTo>
                    <a:pt x="46435" y="9126"/>
                  </a:lnTo>
                  <a:cubicBezTo>
                    <a:pt x="46430" y="9193"/>
                    <a:pt x="46235" y="9234"/>
                    <a:pt x="45980" y="9234"/>
                  </a:cubicBezTo>
                  <a:cubicBezTo>
                    <a:pt x="45877" y="9234"/>
                    <a:pt x="45764" y="9227"/>
                    <a:pt x="45651" y="9213"/>
                  </a:cubicBezTo>
                  <a:lnTo>
                    <a:pt x="45225" y="9160"/>
                  </a:lnTo>
                  <a:cubicBezTo>
                    <a:pt x="45247" y="9043"/>
                    <a:pt x="45257" y="8923"/>
                    <a:pt x="45257" y="8801"/>
                  </a:cubicBezTo>
                  <a:cubicBezTo>
                    <a:pt x="45257" y="8773"/>
                    <a:pt x="45257" y="8745"/>
                    <a:pt x="45255" y="8718"/>
                  </a:cubicBezTo>
                  <a:close/>
                  <a:moveTo>
                    <a:pt x="41245" y="8817"/>
                  </a:moveTo>
                  <a:cubicBezTo>
                    <a:pt x="41247" y="8970"/>
                    <a:pt x="41265" y="9119"/>
                    <a:pt x="41297" y="9262"/>
                  </a:cubicBezTo>
                  <a:lnTo>
                    <a:pt x="40931" y="9329"/>
                  </a:lnTo>
                  <a:cubicBezTo>
                    <a:pt x="40776" y="9356"/>
                    <a:pt x="40621" y="9369"/>
                    <a:pt x="40490" y="9369"/>
                  </a:cubicBezTo>
                  <a:cubicBezTo>
                    <a:pt x="40288" y="9369"/>
                    <a:pt x="40142" y="9338"/>
                    <a:pt x="40136" y="9282"/>
                  </a:cubicBezTo>
                  <a:lnTo>
                    <a:pt x="40110" y="9074"/>
                  </a:lnTo>
                  <a:cubicBezTo>
                    <a:pt x="40099" y="8981"/>
                    <a:pt x="40468" y="8868"/>
                    <a:pt x="40863" y="8842"/>
                  </a:cubicBezTo>
                  <a:lnTo>
                    <a:pt x="41245" y="8817"/>
                  </a:lnTo>
                  <a:close/>
                  <a:moveTo>
                    <a:pt x="10239" y="9176"/>
                  </a:moveTo>
                  <a:cubicBezTo>
                    <a:pt x="10364" y="9176"/>
                    <a:pt x="10465" y="9278"/>
                    <a:pt x="10465" y="9402"/>
                  </a:cubicBezTo>
                  <a:cubicBezTo>
                    <a:pt x="10465" y="9528"/>
                    <a:pt x="10365" y="9630"/>
                    <a:pt x="10239" y="9630"/>
                  </a:cubicBezTo>
                  <a:cubicBezTo>
                    <a:pt x="10113" y="9630"/>
                    <a:pt x="10013" y="9528"/>
                    <a:pt x="10013" y="9402"/>
                  </a:cubicBezTo>
                  <a:cubicBezTo>
                    <a:pt x="10013" y="9278"/>
                    <a:pt x="10113" y="9176"/>
                    <a:pt x="10239" y="9176"/>
                  </a:cubicBezTo>
                  <a:close/>
                  <a:moveTo>
                    <a:pt x="43251" y="9316"/>
                  </a:moveTo>
                  <a:cubicBezTo>
                    <a:pt x="43375" y="9316"/>
                    <a:pt x="43477" y="9418"/>
                    <a:pt x="43477" y="9542"/>
                  </a:cubicBezTo>
                  <a:cubicBezTo>
                    <a:pt x="43477" y="9668"/>
                    <a:pt x="43377" y="9770"/>
                    <a:pt x="43251" y="9770"/>
                  </a:cubicBezTo>
                  <a:cubicBezTo>
                    <a:pt x="43125" y="9770"/>
                    <a:pt x="43025" y="9668"/>
                    <a:pt x="43025" y="9542"/>
                  </a:cubicBezTo>
                  <a:cubicBezTo>
                    <a:pt x="43025" y="9418"/>
                    <a:pt x="43126" y="9316"/>
                    <a:pt x="43251" y="9316"/>
                  </a:cubicBezTo>
                  <a:close/>
                  <a:moveTo>
                    <a:pt x="10239" y="7401"/>
                  </a:moveTo>
                  <a:cubicBezTo>
                    <a:pt x="9542" y="7401"/>
                    <a:pt x="8978" y="7965"/>
                    <a:pt x="8978" y="8661"/>
                  </a:cubicBezTo>
                  <a:cubicBezTo>
                    <a:pt x="8978" y="9357"/>
                    <a:pt x="9542" y="9922"/>
                    <a:pt x="10239" y="9922"/>
                  </a:cubicBezTo>
                  <a:cubicBezTo>
                    <a:pt x="10935" y="9922"/>
                    <a:pt x="11500" y="9357"/>
                    <a:pt x="11500" y="8661"/>
                  </a:cubicBezTo>
                  <a:cubicBezTo>
                    <a:pt x="11500" y="7965"/>
                    <a:pt x="10936" y="7401"/>
                    <a:pt x="10239" y="7401"/>
                  </a:cubicBezTo>
                  <a:close/>
                  <a:moveTo>
                    <a:pt x="12166" y="9221"/>
                  </a:moveTo>
                  <a:lnTo>
                    <a:pt x="12562" y="9361"/>
                  </a:lnTo>
                  <a:cubicBezTo>
                    <a:pt x="12938" y="9494"/>
                    <a:pt x="13267" y="9707"/>
                    <a:pt x="13230" y="9795"/>
                  </a:cubicBezTo>
                  <a:lnTo>
                    <a:pt x="13150" y="9987"/>
                  </a:lnTo>
                  <a:cubicBezTo>
                    <a:pt x="13140" y="10011"/>
                    <a:pt x="13105" y="10022"/>
                    <a:pt x="13052" y="10022"/>
                  </a:cubicBezTo>
                  <a:cubicBezTo>
                    <a:pt x="12911" y="10022"/>
                    <a:pt x="12640" y="9943"/>
                    <a:pt x="12379" y="9816"/>
                  </a:cubicBezTo>
                  <a:lnTo>
                    <a:pt x="11996" y="9631"/>
                  </a:lnTo>
                  <a:cubicBezTo>
                    <a:pt x="12067" y="9502"/>
                    <a:pt x="12125" y="9365"/>
                    <a:pt x="12166" y="9221"/>
                  </a:cubicBezTo>
                  <a:close/>
                  <a:moveTo>
                    <a:pt x="43251" y="7541"/>
                  </a:moveTo>
                  <a:cubicBezTo>
                    <a:pt x="42554" y="7541"/>
                    <a:pt x="41990" y="8104"/>
                    <a:pt x="41990" y="8801"/>
                  </a:cubicBezTo>
                  <a:cubicBezTo>
                    <a:pt x="41990" y="9497"/>
                    <a:pt x="42554" y="10061"/>
                    <a:pt x="43251" y="10061"/>
                  </a:cubicBezTo>
                  <a:cubicBezTo>
                    <a:pt x="43948" y="10061"/>
                    <a:pt x="44512" y="9497"/>
                    <a:pt x="44512" y="8801"/>
                  </a:cubicBezTo>
                  <a:cubicBezTo>
                    <a:pt x="44512" y="8104"/>
                    <a:pt x="43948" y="7541"/>
                    <a:pt x="43251" y="7541"/>
                  </a:cubicBezTo>
                  <a:close/>
                  <a:moveTo>
                    <a:pt x="8347" y="9330"/>
                  </a:moveTo>
                  <a:cubicBezTo>
                    <a:pt x="8397" y="9473"/>
                    <a:pt x="8464" y="9608"/>
                    <a:pt x="8543" y="9734"/>
                  </a:cubicBezTo>
                  <a:lnTo>
                    <a:pt x="8214" y="9915"/>
                  </a:lnTo>
                  <a:cubicBezTo>
                    <a:pt x="7948" y="10062"/>
                    <a:pt x="7666" y="10158"/>
                    <a:pt x="7528" y="10158"/>
                  </a:cubicBezTo>
                  <a:cubicBezTo>
                    <a:pt x="7485" y="10158"/>
                    <a:pt x="7456" y="10149"/>
                    <a:pt x="7446" y="10129"/>
                  </a:cubicBezTo>
                  <a:lnTo>
                    <a:pt x="7356" y="9939"/>
                  </a:lnTo>
                  <a:cubicBezTo>
                    <a:pt x="7315" y="9856"/>
                    <a:pt x="7627" y="9628"/>
                    <a:pt x="7993" y="9477"/>
                  </a:cubicBezTo>
                  <a:lnTo>
                    <a:pt x="8347" y="9330"/>
                  </a:lnTo>
                  <a:close/>
                  <a:moveTo>
                    <a:pt x="45177" y="9361"/>
                  </a:moveTo>
                  <a:lnTo>
                    <a:pt x="45573" y="9501"/>
                  </a:lnTo>
                  <a:cubicBezTo>
                    <a:pt x="45949" y="9634"/>
                    <a:pt x="46278" y="9847"/>
                    <a:pt x="46243" y="9935"/>
                  </a:cubicBezTo>
                  <a:lnTo>
                    <a:pt x="46161" y="10127"/>
                  </a:lnTo>
                  <a:cubicBezTo>
                    <a:pt x="46152" y="10151"/>
                    <a:pt x="46117" y="10161"/>
                    <a:pt x="46064" y="10161"/>
                  </a:cubicBezTo>
                  <a:cubicBezTo>
                    <a:pt x="45923" y="10161"/>
                    <a:pt x="45652" y="10083"/>
                    <a:pt x="45392" y="9956"/>
                  </a:cubicBezTo>
                  <a:lnTo>
                    <a:pt x="45008" y="9771"/>
                  </a:lnTo>
                  <a:cubicBezTo>
                    <a:pt x="45078" y="9642"/>
                    <a:pt x="45136" y="9505"/>
                    <a:pt x="45177" y="9361"/>
                  </a:cubicBezTo>
                  <a:close/>
                  <a:moveTo>
                    <a:pt x="10239" y="7010"/>
                  </a:moveTo>
                  <a:cubicBezTo>
                    <a:pt x="11145" y="7010"/>
                    <a:pt x="11879" y="7745"/>
                    <a:pt x="11879" y="8652"/>
                  </a:cubicBezTo>
                  <a:cubicBezTo>
                    <a:pt x="11879" y="9558"/>
                    <a:pt x="11145" y="10291"/>
                    <a:pt x="10239" y="10291"/>
                  </a:cubicBezTo>
                  <a:cubicBezTo>
                    <a:pt x="9333" y="10291"/>
                    <a:pt x="8598" y="9558"/>
                    <a:pt x="8598" y="8652"/>
                  </a:cubicBezTo>
                  <a:cubicBezTo>
                    <a:pt x="8598" y="7745"/>
                    <a:pt x="9333" y="7010"/>
                    <a:pt x="10239" y="7010"/>
                  </a:cubicBezTo>
                  <a:close/>
                  <a:moveTo>
                    <a:pt x="41360" y="9470"/>
                  </a:moveTo>
                  <a:cubicBezTo>
                    <a:pt x="41409" y="9613"/>
                    <a:pt x="41476" y="9748"/>
                    <a:pt x="41555" y="9874"/>
                  </a:cubicBezTo>
                  <a:lnTo>
                    <a:pt x="41227" y="10055"/>
                  </a:lnTo>
                  <a:cubicBezTo>
                    <a:pt x="40960" y="10202"/>
                    <a:pt x="40678" y="10298"/>
                    <a:pt x="40540" y="10298"/>
                  </a:cubicBezTo>
                  <a:cubicBezTo>
                    <a:pt x="40497" y="10298"/>
                    <a:pt x="40468" y="10289"/>
                    <a:pt x="40458" y="10269"/>
                  </a:cubicBezTo>
                  <a:lnTo>
                    <a:pt x="40367" y="10079"/>
                  </a:lnTo>
                  <a:cubicBezTo>
                    <a:pt x="40326" y="9994"/>
                    <a:pt x="40639" y="9768"/>
                    <a:pt x="41006" y="9617"/>
                  </a:cubicBezTo>
                  <a:lnTo>
                    <a:pt x="41360" y="9470"/>
                  </a:lnTo>
                  <a:close/>
                  <a:moveTo>
                    <a:pt x="43251" y="7150"/>
                  </a:moveTo>
                  <a:cubicBezTo>
                    <a:pt x="44157" y="7150"/>
                    <a:pt x="44892" y="7885"/>
                    <a:pt x="44892" y="8791"/>
                  </a:cubicBezTo>
                  <a:cubicBezTo>
                    <a:pt x="44890" y="9697"/>
                    <a:pt x="44157" y="10431"/>
                    <a:pt x="43251" y="10431"/>
                  </a:cubicBezTo>
                  <a:cubicBezTo>
                    <a:pt x="42345" y="10431"/>
                    <a:pt x="41610" y="9697"/>
                    <a:pt x="41610" y="8791"/>
                  </a:cubicBezTo>
                  <a:cubicBezTo>
                    <a:pt x="41610" y="7885"/>
                    <a:pt x="42345" y="7150"/>
                    <a:pt x="43251" y="7150"/>
                  </a:cubicBezTo>
                  <a:close/>
                  <a:moveTo>
                    <a:pt x="9559" y="10550"/>
                  </a:moveTo>
                  <a:lnTo>
                    <a:pt x="9559" y="10550"/>
                  </a:lnTo>
                  <a:cubicBezTo>
                    <a:pt x="9576" y="10555"/>
                    <a:pt x="9593" y="10561"/>
                    <a:pt x="9609" y="10567"/>
                  </a:cubicBezTo>
                  <a:cubicBezTo>
                    <a:pt x="9592" y="10561"/>
                    <a:pt x="9576" y="10555"/>
                    <a:pt x="9559" y="10550"/>
                  </a:cubicBezTo>
                  <a:close/>
                  <a:moveTo>
                    <a:pt x="11887" y="9806"/>
                  </a:moveTo>
                  <a:lnTo>
                    <a:pt x="12214" y="10064"/>
                  </a:lnTo>
                  <a:cubicBezTo>
                    <a:pt x="12526" y="10311"/>
                    <a:pt x="12769" y="10620"/>
                    <a:pt x="12707" y="10690"/>
                  </a:cubicBezTo>
                  <a:lnTo>
                    <a:pt x="12569" y="10847"/>
                  </a:lnTo>
                  <a:cubicBezTo>
                    <a:pt x="12560" y="10856"/>
                    <a:pt x="12547" y="10861"/>
                    <a:pt x="12529" y="10861"/>
                  </a:cubicBezTo>
                  <a:cubicBezTo>
                    <a:pt x="12417" y="10861"/>
                    <a:pt x="12138" y="10678"/>
                    <a:pt x="11894" y="10437"/>
                  </a:cubicBezTo>
                  <a:lnTo>
                    <a:pt x="11595" y="10140"/>
                  </a:lnTo>
                  <a:cubicBezTo>
                    <a:pt x="11704" y="10041"/>
                    <a:pt x="11803" y="9928"/>
                    <a:pt x="11887" y="9806"/>
                  </a:cubicBezTo>
                  <a:close/>
                  <a:moveTo>
                    <a:pt x="8669" y="9909"/>
                  </a:moveTo>
                  <a:cubicBezTo>
                    <a:pt x="8762" y="10027"/>
                    <a:pt x="8868" y="10133"/>
                    <a:pt x="8984" y="10226"/>
                  </a:cubicBezTo>
                  <a:lnTo>
                    <a:pt x="8728" y="10509"/>
                  </a:lnTo>
                  <a:cubicBezTo>
                    <a:pt x="8492" y="10768"/>
                    <a:pt x="8213" y="10970"/>
                    <a:pt x="8103" y="10970"/>
                  </a:cubicBezTo>
                  <a:cubicBezTo>
                    <a:pt x="8088" y="10970"/>
                    <a:pt x="8076" y="10966"/>
                    <a:pt x="8068" y="10958"/>
                  </a:cubicBezTo>
                  <a:lnTo>
                    <a:pt x="7923" y="10808"/>
                  </a:lnTo>
                  <a:cubicBezTo>
                    <a:pt x="7858" y="10742"/>
                    <a:pt x="8079" y="10427"/>
                    <a:pt x="8378" y="10165"/>
                  </a:cubicBezTo>
                  <a:lnTo>
                    <a:pt x="8669" y="9909"/>
                  </a:lnTo>
                  <a:close/>
                  <a:moveTo>
                    <a:pt x="44899" y="9946"/>
                  </a:moveTo>
                  <a:lnTo>
                    <a:pt x="45225" y="10203"/>
                  </a:lnTo>
                  <a:cubicBezTo>
                    <a:pt x="45538" y="10451"/>
                    <a:pt x="45781" y="10759"/>
                    <a:pt x="45719" y="10830"/>
                  </a:cubicBezTo>
                  <a:lnTo>
                    <a:pt x="45580" y="10987"/>
                  </a:lnTo>
                  <a:cubicBezTo>
                    <a:pt x="45572" y="10996"/>
                    <a:pt x="45558" y="11000"/>
                    <a:pt x="45541" y="11000"/>
                  </a:cubicBezTo>
                  <a:cubicBezTo>
                    <a:pt x="45430" y="11000"/>
                    <a:pt x="45150" y="10819"/>
                    <a:pt x="44906" y="10577"/>
                  </a:cubicBezTo>
                  <a:lnTo>
                    <a:pt x="44606" y="10280"/>
                  </a:lnTo>
                  <a:cubicBezTo>
                    <a:pt x="44715" y="10179"/>
                    <a:pt x="44814" y="10068"/>
                    <a:pt x="44899" y="9946"/>
                  </a:cubicBezTo>
                  <a:close/>
                  <a:moveTo>
                    <a:pt x="41680" y="10049"/>
                  </a:moveTo>
                  <a:cubicBezTo>
                    <a:pt x="41774" y="10165"/>
                    <a:pt x="41880" y="10273"/>
                    <a:pt x="41996" y="10366"/>
                  </a:cubicBezTo>
                  <a:lnTo>
                    <a:pt x="41740" y="10649"/>
                  </a:lnTo>
                  <a:cubicBezTo>
                    <a:pt x="41504" y="10908"/>
                    <a:pt x="41225" y="11109"/>
                    <a:pt x="41116" y="11109"/>
                  </a:cubicBezTo>
                  <a:cubicBezTo>
                    <a:pt x="41100" y="11109"/>
                    <a:pt x="41088" y="11105"/>
                    <a:pt x="41080" y="11097"/>
                  </a:cubicBezTo>
                  <a:lnTo>
                    <a:pt x="40934" y="10948"/>
                  </a:lnTo>
                  <a:cubicBezTo>
                    <a:pt x="40869" y="10882"/>
                    <a:pt x="41091" y="10567"/>
                    <a:pt x="41389" y="10304"/>
                  </a:cubicBezTo>
                  <a:lnTo>
                    <a:pt x="41680" y="10049"/>
                  </a:lnTo>
                  <a:close/>
                  <a:moveTo>
                    <a:pt x="11434" y="10273"/>
                  </a:moveTo>
                  <a:lnTo>
                    <a:pt x="11657" y="10618"/>
                  </a:lnTo>
                  <a:cubicBezTo>
                    <a:pt x="11875" y="10953"/>
                    <a:pt x="12005" y="11323"/>
                    <a:pt x="11923" y="11370"/>
                  </a:cubicBezTo>
                  <a:lnTo>
                    <a:pt x="11742" y="11473"/>
                  </a:lnTo>
                  <a:cubicBezTo>
                    <a:pt x="11736" y="11476"/>
                    <a:pt x="11729" y="11478"/>
                    <a:pt x="11722" y="11478"/>
                  </a:cubicBezTo>
                  <a:cubicBezTo>
                    <a:pt x="11625" y="11478"/>
                    <a:pt x="11400" y="11199"/>
                    <a:pt x="11236" y="10868"/>
                  </a:cubicBezTo>
                  <a:lnTo>
                    <a:pt x="11049" y="10497"/>
                  </a:lnTo>
                  <a:cubicBezTo>
                    <a:pt x="11186" y="10437"/>
                    <a:pt x="11315" y="10360"/>
                    <a:pt x="11434" y="10273"/>
                  </a:cubicBezTo>
                  <a:close/>
                  <a:moveTo>
                    <a:pt x="9158" y="10352"/>
                  </a:moveTo>
                  <a:cubicBezTo>
                    <a:pt x="9284" y="10432"/>
                    <a:pt x="9418" y="10499"/>
                    <a:pt x="9559" y="10550"/>
                  </a:cubicBezTo>
                  <a:lnTo>
                    <a:pt x="9405" y="10905"/>
                  </a:lnTo>
                  <a:cubicBezTo>
                    <a:pt x="9257" y="11248"/>
                    <a:pt x="9039" y="11546"/>
                    <a:pt x="8943" y="11546"/>
                  </a:cubicBezTo>
                  <a:cubicBezTo>
                    <a:pt x="8937" y="11546"/>
                    <a:pt x="8931" y="11545"/>
                    <a:pt x="8926" y="11542"/>
                  </a:cubicBezTo>
                  <a:lnTo>
                    <a:pt x="8740" y="11449"/>
                  </a:lnTo>
                  <a:cubicBezTo>
                    <a:pt x="8656" y="11406"/>
                    <a:pt x="8765" y="11036"/>
                    <a:pt x="8963" y="10693"/>
                  </a:cubicBezTo>
                  <a:lnTo>
                    <a:pt x="9158" y="10352"/>
                  </a:lnTo>
                  <a:close/>
                  <a:moveTo>
                    <a:pt x="44445" y="10413"/>
                  </a:moveTo>
                  <a:lnTo>
                    <a:pt x="44669" y="10758"/>
                  </a:lnTo>
                  <a:cubicBezTo>
                    <a:pt x="44886" y="11093"/>
                    <a:pt x="45016" y="11463"/>
                    <a:pt x="44934" y="11510"/>
                  </a:cubicBezTo>
                  <a:lnTo>
                    <a:pt x="44753" y="11613"/>
                  </a:lnTo>
                  <a:cubicBezTo>
                    <a:pt x="44748" y="11616"/>
                    <a:pt x="44741" y="11618"/>
                    <a:pt x="44734" y="11618"/>
                  </a:cubicBezTo>
                  <a:cubicBezTo>
                    <a:pt x="44637" y="11618"/>
                    <a:pt x="44412" y="11338"/>
                    <a:pt x="44247" y="11008"/>
                  </a:cubicBezTo>
                  <a:lnTo>
                    <a:pt x="44062" y="10636"/>
                  </a:lnTo>
                  <a:cubicBezTo>
                    <a:pt x="44198" y="10577"/>
                    <a:pt x="44326" y="10500"/>
                    <a:pt x="44445" y="10413"/>
                  </a:cubicBezTo>
                  <a:close/>
                  <a:moveTo>
                    <a:pt x="42170" y="10492"/>
                  </a:moveTo>
                  <a:cubicBezTo>
                    <a:pt x="42295" y="10571"/>
                    <a:pt x="42430" y="10637"/>
                    <a:pt x="42571" y="10690"/>
                  </a:cubicBezTo>
                  <a:lnTo>
                    <a:pt x="42417" y="11044"/>
                  </a:lnTo>
                  <a:cubicBezTo>
                    <a:pt x="42268" y="11388"/>
                    <a:pt x="42051" y="11686"/>
                    <a:pt x="41955" y="11686"/>
                  </a:cubicBezTo>
                  <a:cubicBezTo>
                    <a:pt x="41949" y="11686"/>
                    <a:pt x="41943" y="11685"/>
                    <a:pt x="41938" y="11682"/>
                  </a:cubicBezTo>
                  <a:lnTo>
                    <a:pt x="41751" y="11587"/>
                  </a:lnTo>
                  <a:cubicBezTo>
                    <a:pt x="41668" y="11546"/>
                    <a:pt x="41777" y="11176"/>
                    <a:pt x="41974" y="10831"/>
                  </a:cubicBezTo>
                  <a:lnTo>
                    <a:pt x="42170" y="10492"/>
                  </a:lnTo>
                  <a:close/>
                  <a:moveTo>
                    <a:pt x="10854" y="10571"/>
                  </a:moveTo>
                  <a:lnTo>
                    <a:pt x="10953" y="10963"/>
                  </a:lnTo>
                  <a:cubicBezTo>
                    <a:pt x="11049" y="11350"/>
                    <a:pt x="11055" y="11743"/>
                    <a:pt x="10962" y="11760"/>
                  </a:cubicBezTo>
                  <a:lnTo>
                    <a:pt x="10757" y="11799"/>
                  </a:lnTo>
                  <a:cubicBezTo>
                    <a:pt x="10754" y="11800"/>
                    <a:pt x="10752" y="11800"/>
                    <a:pt x="10750" y="11800"/>
                  </a:cubicBezTo>
                  <a:cubicBezTo>
                    <a:pt x="10658" y="11800"/>
                    <a:pt x="10524" y="11448"/>
                    <a:pt x="10472" y="11064"/>
                  </a:cubicBezTo>
                  <a:lnTo>
                    <a:pt x="10417" y="10660"/>
                  </a:lnTo>
                  <a:cubicBezTo>
                    <a:pt x="10569" y="10646"/>
                    <a:pt x="10714" y="10616"/>
                    <a:pt x="10854" y="10571"/>
                  </a:cubicBezTo>
                  <a:close/>
                  <a:moveTo>
                    <a:pt x="9763" y="10611"/>
                  </a:moveTo>
                  <a:cubicBezTo>
                    <a:pt x="9916" y="10647"/>
                    <a:pt x="10075" y="10667"/>
                    <a:pt x="10239" y="10667"/>
                  </a:cubicBezTo>
                  <a:lnTo>
                    <a:pt x="10207" y="10667"/>
                  </a:lnTo>
                  <a:lnTo>
                    <a:pt x="10174" y="11061"/>
                  </a:lnTo>
                  <a:cubicBezTo>
                    <a:pt x="10142" y="11453"/>
                    <a:pt x="10023" y="11819"/>
                    <a:pt x="9931" y="11819"/>
                  </a:cubicBezTo>
                  <a:cubicBezTo>
                    <a:pt x="9929" y="11819"/>
                    <a:pt x="9927" y="11819"/>
                    <a:pt x="9925" y="11819"/>
                  </a:cubicBezTo>
                  <a:lnTo>
                    <a:pt x="9719" y="11791"/>
                  </a:lnTo>
                  <a:cubicBezTo>
                    <a:pt x="9626" y="11778"/>
                    <a:pt x="9610" y="11392"/>
                    <a:pt x="9687" y="11002"/>
                  </a:cubicBezTo>
                  <a:lnTo>
                    <a:pt x="9763" y="10611"/>
                  </a:lnTo>
                  <a:close/>
                  <a:moveTo>
                    <a:pt x="43866" y="10711"/>
                  </a:moveTo>
                  <a:lnTo>
                    <a:pt x="43965" y="11102"/>
                  </a:lnTo>
                  <a:cubicBezTo>
                    <a:pt x="44062" y="11490"/>
                    <a:pt x="44066" y="11881"/>
                    <a:pt x="43973" y="11900"/>
                  </a:cubicBezTo>
                  <a:lnTo>
                    <a:pt x="43768" y="11939"/>
                  </a:lnTo>
                  <a:cubicBezTo>
                    <a:pt x="43766" y="11940"/>
                    <a:pt x="43764" y="11940"/>
                    <a:pt x="43762" y="11940"/>
                  </a:cubicBezTo>
                  <a:cubicBezTo>
                    <a:pt x="43670" y="11940"/>
                    <a:pt x="43537" y="11588"/>
                    <a:pt x="43484" y="11203"/>
                  </a:cubicBezTo>
                  <a:lnTo>
                    <a:pt x="43429" y="10800"/>
                  </a:lnTo>
                  <a:cubicBezTo>
                    <a:pt x="43580" y="10786"/>
                    <a:pt x="43726" y="10756"/>
                    <a:pt x="43866" y="10711"/>
                  </a:cubicBezTo>
                  <a:close/>
                  <a:moveTo>
                    <a:pt x="42774" y="10750"/>
                  </a:moveTo>
                  <a:cubicBezTo>
                    <a:pt x="42927" y="10787"/>
                    <a:pt x="43087" y="10807"/>
                    <a:pt x="43251" y="10807"/>
                  </a:cubicBezTo>
                  <a:lnTo>
                    <a:pt x="43218" y="10807"/>
                  </a:lnTo>
                  <a:lnTo>
                    <a:pt x="43186" y="11201"/>
                  </a:lnTo>
                  <a:cubicBezTo>
                    <a:pt x="43154" y="11592"/>
                    <a:pt x="43034" y="11959"/>
                    <a:pt x="42942" y="11959"/>
                  </a:cubicBezTo>
                  <a:cubicBezTo>
                    <a:pt x="42940" y="11959"/>
                    <a:pt x="42939" y="11959"/>
                    <a:pt x="42937" y="11959"/>
                  </a:cubicBezTo>
                  <a:lnTo>
                    <a:pt x="42731" y="11931"/>
                  </a:lnTo>
                  <a:cubicBezTo>
                    <a:pt x="42637" y="11917"/>
                    <a:pt x="42622" y="11532"/>
                    <a:pt x="42698" y="11142"/>
                  </a:cubicBezTo>
                  <a:lnTo>
                    <a:pt x="42774" y="10750"/>
                  </a:lnTo>
                  <a:close/>
                  <a:moveTo>
                    <a:pt x="10263" y="5143"/>
                  </a:moveTo>
                  <a:cubicBezTo>
                    <a:pt x="8320" y="5143"/>
                    <a:pt x="6745" y="6718"/>
                    <a:pt x="6745" y="8661"/>
                  </a:cubicBezTo>
                  <a:cubicBezTo>
                    <a:pt x="6745" y="10603"/>
                    <a:pt x="8320" y="12180"/>
                    <a:pt x="10263" y="12180"/>
                  </a:cubicBezTo>
                  <a:cubicBezTo>
                    <a:pt x="12207" y="12180"/>
                    <a:pt x="13781" y="10603"/>
                    <a:pt x="13781" y="8661"/>
                  </a:cubicBezTo>
                  <a:cubicBezTo>
                    <a:pt x="13781" y="6718"/>
                    <a:pt x="12207" y="5143"/>
                    <a:pt x="10263" y="5143"/>
                  </a:cubicBezTo>
                  <a:close/>
                  <a:moveTo>
                    <a:pt x="43275" y="5283"/>
                  </a:moveTo>
                  <a:cubicBezTo>
                    <a:pt x="41331" y="5283"/>
                    <a:pt x="39757" y="6858"/>
                    <a:pt x="39757" y="8801"/>
                  </a:cubicBezTo>
                  <a:cubicBezTo>
                    <a:pt x="39757" y="10743"/>
                    <a:pt x="41333" y="12318"/>
                    <a:pt x="43275" y="12318"/>
                  </a:cubicBezTo>
                  <a:cubicBezTo>
                    <a:pt x="45218" y="12318"/>
                    <a:pt x="46793" y="10743"/>
                    <a:pt x="46793" y="8801"/>
                  </a:cubicBezTo>
                  <a:cubicBezTo>
                    <a:pt x="46793" y="6858"/>
                    <a:pt x="45218" y="5283"/>
                    <a:pt x="43275" y="528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31;p45">
              <a:extLst>
                <a:ext uri="{FF2B5EF4-FFF2-40B4-BE49-F238E27FC236}">
                  <a16:creationId xmlns:a16="http://schemas.microsoft.com/office/drawing/2014/main" id="{A70A1035-758C-4FBF-BB7F-74DB00B63DB9}"/>
                </a:ext>
              </a:extLst>
            </p:cNvPr>
            <p:cNvSpPr/>
            <p:nvPr/>
          </p:nvSpPr>
          <p:spPr>
            <a:xfrm>
              <a:off x="4166075" y="4522588"/>
              <a:ext cx="704950" cy="16700"/>
            </a:xfrm>
            <a:custGeom>
              <a:avLst/>
              <a:gdLst/>
              <a:ahLst/>
              <a:cxnLst/>
              <a:rect l="l" t="t" r="r" b="b"/>
              <a:pathLst>
                <a:path w="28198" h="668" extrusionOk="0">
                  <a:moveTo>
                    <a:pt x="334" y="0"/>
                  </a:moveTo>
                  <a:cubicBezTo>
                    <a:pt x="150" y="0"/>
                    <a:pt x="0" y="150"/>
                    <a:pt x="0" y="334"/>
                  </a:cubicBezTo>
                  <a:cubicBezTo>
                    <a:pt x="0" y="517"/>
                    <a:pt x="150" y="667"/>
                    <a:pt x="334" y="667"/>
                  </a:cubicBezTo>
                  <a:lnTo>
                    <a:pt x="27865" y="667"/>
                  </a:lnTo>
                  <a:cubicBezTo>
                    <a:pt x="28048" y="667"/>
                    <a:pt x="28198" y="517"/>
                    <a:pt x="28198" y="334"/>
                  </a:cubicBezTo>
                  <a:cubicBezTo>
                    <a:pt x="28198" y="150"/>
                    <a:pt x="28048" y="0"/>
                    <a:pt x="27865" y="0"/>
                  </a:cubicBez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32;p45">
              <a:extLst>
                <a:ext uri="{FF2B5EF4-FFF2-40B4-BE49-F238E27FC236}">
                  <a16:creationId xmlns:a16="http://schemas.microsoft.com/office/drawing/2014/main" id="{CE4B2EF7-5BA4-40C5-A943-F2AC9FB9A154}"/>
                </a:ext>
              </a:extLst>
            </p:cNvPr>
            <p:cNvSpPr/>
            <p:nvPr/>
          </p:nvSpPr>
          <p:spPr>
            <a:xfrm>
              <a:off x="4153775" y="4357813"/>
              <a:ext cx="709575" cy="171925"/>
            </a:xfrm>
            <a:custGeom>
              <a:avLst/>
              <a:gdLst/>
              <a:ahLst/>
              <a:cxnLst/>
              <a:rect l="l" t="t" r="r" b="b"/>
              <a:pathLst>
                <a:path w="28383" h="6877" extrusionOk="0">
                  <a:moveTo>
                    <a:pt x="13720" y="1"/>
                  </a:moveTo>
                  <a:cubicBezTo>
                    <a:pt x="11166" y="1"/>
                    <a:pt x="8907" y="60"/>
                    <a:pt x="7879" y="238"/>
                  </a:cubicBezTo>
                  <a:cubicBezTo>
                    <a:pt x="4795" y="772"/>
                    <a:pt x="672" y="5483"/>
                    <a:pt x="672" y="5483"/>
                  </a:cubicBezTo>
                  <a:cubicBezTo>
                    <a:pt x="0" y="6342"/>
                    <a:pt x="225" y="6717"/>
                    <a:pt x="495" y="6877"/>
                  </a:cubicBezTo>
                  <a:cubicBezTo>
                    <a:pt x="519" y="6717"/>
                    <a:pt x="658" y="6591"/>
                    <a:pt x="826" y="6591"/>
                  </a:cubicBezTo>
                  <a:lnTo>
                    <a:pt x="1405" y="6591"/>
                  </a:lnTo>
                  <a:cubicBezTo>
                    <a:pt x="1391" y="6519"/>
                    <a:pt x="1397" y="6433"/>
                    <a:pt x="1434" y="6332"/>
                  </a:cubicBezTo>
                  <a:cubicBezTo>
                    <a:pt x="1631" y="5792"/>
                    <a:pt x="6224" y="1606"/>
                    <a:pt x="7654" y="919"/>
                  </a:cubicBezTo>
                  <a:cubicBezTo>
                    <a:pt x="7779" y="858"/>
                    <a:pt x="7916" y="827"/>
                    <a:pt x="8053" y="827"/>
                  </a:cubicBezTo>
                  <a:lnTo>
                    <a:pt x="13931" y="827"/>
                  </a:lnTo>
                  <a:cubicBezTo>
                    <a:pt x="14279" y="827"/>
                    <a:pt x="14582" y="1021"/>
                    <a:pt x="14740" y="1309"/>
                  </a:cubicBezTo>
                  <a:cubicBezTo>
                    <a:pt x="14805" y="1426"/>
                    <a:pt x="14845" y="1561"/>
                    <a:pt x="14853" y="1703"/>
                  </a:cubicBezTo>
                  <a:cubicBezTo>
                    <a:pt x="14860" y="1821"/>
                    <a:pt x="14864" y="1955"/>
                    <a:pt x="14864" y="2106"/>
                  </a:cubicBezTo>
                  <a:lnTo>
                    <a:pt x="14864" y="6067"/>
                  </a:lnTo>
                  <a:cubicBezTo>
                    <a:pt x="14864" y="6262"/>
                    <a:pt x="14804" y="6441"/>
                    <a:pt x="14702" y="6591"/>
                  </a:cubicBezTo>
                  <a:lnTo>
                    <a:pt x="16415" y="6591"/>
                  </a:lnTo>
                  <a:cubicBezTo>
                    <a:pt x="16373" y="6505"/>
                    <a:pt x="16347" y="6409"/>
                    <a:pt x="16343" y="6307"/>
                  </a:cubicBezTo>
                  <a:cubicBezTo>
                    <a:pt x="16341" y="6297"/>
                    <a:pt x="16341" y="6286"/>
                    <a:pt x="16341" y="6274"/>
                  </a:cubicBezTo>
                  <a:lnTo>
                    <a:pt x="16341" y="1546"/>
                  </a:lnTo>
                  <a:cubicBezTo>
                    <a:pt x="16341" y="1149"/>
                    <a:pt x="16661" y="827"/>
                    <a:pt x="17057" y="827"/>
                  </a:cubicBezTo>
                  <a:lnTo>
                    <a:pt x="23747" y="827"/>
                  </a:lnTo>
                  <a:lnTo>
                    <a:pt x="23747" y="6591"/>
                  </a:lnTo>
                  <a:lnTo>
                    <a:pt x="24501" y="6591"/>
                  </a:lnTo>
                  <a:lnTo>
                    <a:pt x="24501" y="1186"/>
                  </a:lnTo>
                  <a:lnTo>
                    <a:pt x="25293" y="2423"/>
                  </a:lnTo>
                  <a:lnTo>
                    <a:pt x="26952" y="5012"/>
                  </a:lnTo>
                  <a:cubicBezTo>
                    <a:pt x="27027" y="5128"/>
                    <a:pt x="27067" y="5264"/>
                    <a:pt x="27067" y="5402"/>
                  </a:cubicBezTo>
                  <a:lnTo>
                    <a:pt x="27067" y="6274"/>
                  </a:lnTo>
                  <a:cubicBezTo>
                    <a:pt x="27067" y="6389"/>
                    <a:pt x="27040" y="6496"/>
                    <a:pt x="26993" y="6591"/>
                  </a:cubicBezTo>
                  <a:lnTo>
                    <a:pt x="28356" y="6591"/>
                  </a:lnTo>
                  <a:cubicBezTo>
                    <a:pt x="28366" y="6591"/>
                    <a:pt x="28374" y="6593"/>
                    <a:pt x="28383" y="6593"/>
                  </a:cubicBezTo>
                  <a:cubicBezTo>
                    <a:pt x="28237" y="4037"/>
                    <a:pt x="27219" y="2344"/>
                    <a:pt x="26359" y="1353"/>
                  </a:cubicBezTo>
                  <a:cubicBezTo>
                    <a:pt x="25748" y="649"/>
                    <a:pt x="24829" y="226"/>
                    <a:pt x="23847" y="194"/>
                  </a:cubicBezTo>
                  <a:cubicBezTo>
                    <a:pt x="21748" y="125"/>
                    <a:pt x="17423" y="1"/>
                    <a:pt x="13720" y="1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33;p45">
              <a:extLst>
                <a:ext uri="{FF2B5EF4-FFF2-40B4-BE49-F238E27FC236}">
                  <a16:creationId xmlns:a16="http://schemas.microsoft.com/office/drawing/2014/main" id="{FDBFE844-96A7-490C-9613-B00B0AC69E34}"/>
                </a:ext>
              </a:extLst>
            </p:cNvPr>
            <p:cNvSpPr/>
            <p:nvPr/>
          </p:nvSpPr>
          <p:spPr>
            <a:xfrm>
              <a:off x="4128750" y="4344314"/>
              <a:ext cx="883825" cy="495000"/>
            </a:xfrm>
            <a:custGeom>
              <a:avLst/>
              <a:gdLst/>
              <a:ahLst/>
              <a:cxnLst/>
              <a:rect l="l" t="t" r="r" b="b"/>
              <a:pathLst>
                <a:path w="35353" h="19800" extrusionOk="0">
                  <a:moveTo>
                    <a:pt x="31111" y="1083"/>
                  </a:moveTo>
                  <a:cubicBezTo>
                    <a:pt x="31100" y="1091"/>
                    <a:pt x="30823" y="1303"/>
                    <a:pt x="30594" y="1777"/>
                  </a:cubicBezTo>
                  <a:cubicBezTo>
                    <a:pt x="30385" y="2211"/>
                    <a:pt x="30180" y="2957"/>
                    <a:pt x="30397" y="4043"/>
                  </a:cubicBezTo>
                  <a:cubicBezTo>
                    <a:pt x="30591" y="5015"/>
                    <a:pt x="31170" y="6002"/>
                    <a:pt x="31983" y="6751"/>
                  </a:cubicBezTo>
                  <a:cubicBezTo>
                    <a:pt x="32722" y="7429"/>
                    <a:pt x="33565" y="7827"/>
                    <a:pt x="34259" y="7827"/>
                  </a:cubicBezTo>
                  <a:cubicBezTo>
                    <a:pt x="34291" y="7827"/>
                    <a:pt x="34325" y="7825"/>
                    <a:pt x="34358" y="7824"/>
                  </a:cubicBezTo>
                  <a:lnTo>
                    <a:pt x="34355" y="7773"/>
                  </a:lnTo>
                  <a:cubicBezTo>
                    <a:pt x="34317" y="7776"/>
                    <a:pt x="34280" y="7777"/>
                    <a:pt x="34242" y="7777"/>
                  </a:cubicBezTo>
                  <a:cubicBezTo>
                    <a:pt x="32590" y="7776"/>
                    <a:pt x="30792" y="5757"/>
                    <a:pt x="30447" y="4033"/>
                  </a:cubicBezTo>
                  <a:cubicBezTo>
                    <a:pt x="30035" y="1986"/>
                    <a:pt x="31131" y="1131"/>
                    <a:pt x="31142" y="1122"/>
                  </a:cubicBezTo>
                  <a:lnTo>
                    <a:pt x="31111" y="1083"/>
                  </a:lnTo>
                  <a:close/>
                  <a:moveTo>
                    <a:pt x="3845" y="5365"/>
                  </a:moveTo>
                  <a:cubicBezTo>
                    <a:pt x="3811" y="5365"/>
                    <a:pt x="3776" y="5368"/>
                    <a:pt x="3741" y="5373"/>
                  </a:cubicBezTo>
                  <a:cubicBezTo>
                    <a:pt x="2016" y="5629"/>
                    <a:pt x="1845" y="6677"/>
                    <a:pt x="1835" y="7014"/>
                  </a:cubicBezTo>
                  <a:cubicBezTo>
                    <a:pt x="1832" y="7070"/>
                    <a:pt x="1838" y="7128"/>
                    <a:pt x="1851" y="7185"/>
                  </a:cubicBezTo>
                  <a:cubicBezTo>
                    <a:pt x="2121" y="8391"/>
                    <a:pt x="3040" y="8774"/>
                    <a:pt x="3734" y="8888"/>
                  </a:cubicBezTo>
                  <a:cubicBezTo>
                    <a:pt x="3772" y="8894"/>
                    <a:pt x="3811" y="8897"/>
                    <a:pt x="3848" y="8897"/>
                  </a:cubicBezTo>
                  <a:cubicBezTo>
                    <a:pt x="4240" y="8897"/>
                    <a:pt x="4569" y="8575"/>
                    <a:pt x="4569" y="8169"/>
                  </a:cubicBezTo>
                  <a:lnTo>
                    <a:pt x="4569" y="6094"/>
                  </a:lnTo>
                  <a:cubicBezTo>
                    <a:pt x="4569" y="5687"/>
                    <a:pt x="4238" y="5365"/>
                    <a:pt x="3845" y="5365"/>
                  </a:cubicBezTo>
                  <a:close/>
                  <a:moveTo>
                    <a:pt x="33457" y="7947"/>
                  </a:moveTo>
                  <a:cubicBezTo>
                    <a:pt x="33154" y="7947"/>
                    <a:pt x="32891" y="8163"/>
                    <a:pt x="32837" y="8463"/>
                  </a:cubicBezTo>
                  <a:cubicBezTo>
                    <a:pt x="32725" y="9086"/>
                    <a:pt x="32669" y="10084"/>
                    <a:pt x="33366" y="10376"/>
                  </a:cubicBezTo>
                  <a:cubicBezTo>
                    <a:pt x="34403" y="10812"/>
                    <a:pt x="35353" y="11210"/>
                    <a:pt x="35353" y="11210"/>
                  </a:cubicBezTo>
                  <a:cubicBezTo>
                    <a:pt x="35353" y="11210"/>
                    <a:pt x="35138" y="8929"/>
                    <a:pt x="34420" y="7947"/>
                  </a:cubicBezTo>
                  <a:close/>
                  <a:moveTo>
                    <a:pt x="16366" y="102"/>
                  </a:moveTo>
                  <a:lnTo>
                    <a:pt x="16366" y="19700"/>
                  </a:lnTo>
                  <a:lnTo>
                    <a:pt x="1741" y="19700"/>
                  </a:lnTo>
                  <a:cubicBezTo>
                    <a:pt x="1879" y="19164"/>
                    <a:pt x="2737" y="15417"/>
                    <a:pt x="336" y="13229"/>
                  </a:cubicBezTo>
                  <a:cubicBezTo>
                    <a:pt x="187" y="13093"/>
                    <a:pt x="101" y="12904"/>
                    <a:pt x="101" y="12707"/>
                  </a:cubicBezTo>
                  <a:lnTo>
                    <a:pt x="101" y="7753"/>
                  </a:lnTo>
                  <a:cubicBezTo>
                    <a:pt x="101" y="7359"/>
                    <a:pt x="248" y="6980"/>
                    <a:pt x="514" y="6689"/>
                  </a:cubicBezTo>
                  <a:cubicBezTo>
                    <a:pt x="1797" y="5281"/>
                    <a:pt x="6209" y="646"/>
                    <a:pt x="9086" y="102"/>
                  </a:cubicBezTo>
                  <a:close/>
                  <a:moveTo>
                    <a:pt x="24574" y="102"/>
                  </a:moveTo>
                  <a:cubicBezTo>
                    <a:pt x="24735" y="102"/>
                    <a:pt x="25698" y="131"/>
                    <a:pt x="26748" y="845"/>
                  </a:cubicBezTo>
                  <a:cubicBezTo>
                    <a:pt x="28666" y="2151"/>
                    <a:pt x="29395" y="4696"/>
                    <a:pt x="29669" y="6601"/>
                  </a:cubicBezTo>
                  <a:lnTo>
                    <a:pt x="29969" y="8735"/>
                  </a:lnTo>
                  <a:lnTo>
                    <a:pt x="29969" y="10419"/>
                  </a:lnTo>
                  <a:cubicBezTo>
                    <a:pt x="29969" y="11031"/>
                    <a:pt x="29534" y="11558"/>
                    <a:pt x="28933" y="11671"/>
                  </a:cubicBezTo>
                  <a:cubicBezTo>
                    <a:pt x="27678" y="11907"/>
                    <a:pt x="25959" y="12522"/>
                    <a:pt x="24890" y="14109"/>
                  </a:cubicBezTo>
                  <a:cubicBezTo>
                    <a:pt x="23953" y="15502"/>
                    <a:pt x="23710" y="17382"/>
                    <a:pt x="24169" y="19700"/>
                  </a:cubicBezTo>
                  <a:lnTo>
                    <a:pt x="16466" y="19700"/>
                  </a:lnTo>
                  <a:lnTo>
                    <a:pt x="16466" y="102"/>
                  </a:lnTo>
                  <a:lnTo>
                    <a:pt x="24551" y="102"/>
                  </a:lnTo>
                  <a:cubicBezTo>
                    <a:pt x="24552" y="102"/>
                    <a:pt x="24560" y="102"/>
                    <a:pt x="24574" y="102"/>
                  </a:cubicBezTo>
                  <a:close/>
                  <a:moveTo>
                    <a:pt x="24592" y="1"/>
                  </a:moveTo>
                  <a:cubicBezTo>
                    <a:pt x="24568" y="1"/>
                    <a:pt x="24553" y="1"/>
                    <a:pt x="24548" y="2"/>
                  </a:cubicBezTo>
                  <a:lnTo>
                    <a:pt x="16366" y="2"/>
                  </a:lnTo>
                  <a:lnTo>
                    <a:pt x="9078" y="3"/>
                  </a:lnTo>
                  <a:cubicBezTo>
                    <a:pt x="6159" y="553"/>
                    <a:pt x="1728" y="5207"/>
                    <a:pt x="439" y="6621"/>
                  </a:cubicBezTo>
                  <a:cubicBezTo>
                    <a:pt x="157" y="6932"/>
                    <a:pt x="1" y="7333"/>
                    <a:pt x="1" y="7753"/>
                  </a:cubicBezTo>
                  <a:lnTo>
                    <a:pt x="1" y="12707"/>
                  </a:lnTo>
                  <a:cubicBezTo>
                    <a:pt x="1" y="12932"/>
                    <a:pt x="98" y="13150"/>
                    <a:pt x="268" y="13304"/>
                  </a:cubicBezTo>
                  <a:cubicBezTo>
                    <a:pt x="2799" y="15610"/>
                    <a:pt x="1637" y="19695"/>
                    <a:pt x="1626" y="19736"/>
                  </a:cubicBezTo>
                  <a:lnTo>
                    <a:pt x="1608" y="19800"/>
                  </a:lnTo>
                  <a:lnTo>
                    <a:pt x="24291" y="19800"/>
                  </a:lnTo>
                  <a:lnTo>
                    <a:pt x="24280" y="19741"/>
                  </a:lnTo>
                  <a:cubicBezTo>
                    <a:pt x="23810" y="17423"/>
                    <a:pt x="24044" y="15547"/>
                    <a:pt x="24974" y="14164"/>
                  </a:cubicBezTo>
                  <a:cubicBezTo>
                    <a:pt x="26023" y="12607"/>
                    <a:pt x="27714" y="12003"/>
                    <a:pt x="28951" y="11770"/>
                  </a:cubicBezTo>
                  <a:cubicBezTo>
                    <a:pt x="29599" y="11649"/>
                    <a:pt x="30069" y="11080"/>
                    <a:pt x="30069" y="10419"/>
                  </a:cubicBezTo>
                  <a:lnTo>
                    <a:pt x="30069" y="8730"/>
                  </a:lnTo>
                  <a:lnTo>
                    <a:pt x="29770" y="6587"/>
                  </a:lnTo>
                  <a:cubicBezTo>
                    <a:pt x="29491" y="4660"/>
                    <a:pt x="28751" y="2084"/>
                    <a:pt x="26799" y="759"/>
                  </a:cubicBezTo>
                  <a:cubicBezTo>
                    <a:pt x="25749" y="47"/>
                    <a:pt x="24807" y="1"/>
                    <a:pt x="24592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34;p45">
            <a:extLst>
              <a:ext uri="{FF2B5EF4-FFF2-40B4-BE49-F238E27FC236}">
                <a16:creationId xmlns:a16="http://schemas.microsoft.com/office/drawing/2014/main" id="{33CC408F-EC76-448F-BD7E-9EBF8BB7229E}"/>
              </a:ext>
            </a:extLst>
          </p:cNvPr>
          <p:cNvGrpSpPr/>
          <p:nvPr/>
        </p:nvGrpSpPr>
        <p:grpSpPr>
          <a:xfrm>
            <a:off x="6235666" y="1920350"/>
            <a:ext cx="1806738" cy="3035443"/>
            <a:chOff x="6484504" y="1911584"/>
            <a:chExt cx="1935860" cy="3252377"/>
          </a:xfrm>
        </p:grpSpPr>
        <p:sp>
          <p:nvSpPr>
            <p:cNvPr id="51" name="Google Shape;535;p45">
              <a:extLst>
                <a:ext uri="{FF2B5EF4-FFF2-40B4-BE49-F238E27FC236}">
                  <a16:creationId xmlns:a16="http://schemas.microsoft.com/office/drawing/2014/main" id="{BE61F4FE-7ADE-4511-9174-B1FA3DCE27AF}"/>
                </a:ext>
              </a:extLst>
            </p:cNvPr>
            <p:cNvSpPr/>
            <p:nvPr/>
          </p:nvSpPr>
          <p:spPr>
            <a:xfrm>
              <a:off x="6836521" y="4915155"/>
              <a:ext cx="1052" cy="789"/>
            </a:xfrm>
            <a:custGeom>
              <a:avLst/>
              <a:gdLst/>
              <a:ahLst/>
              <a:cxnLst/>
              <a:rect l="l" t="t" r="r" b="b"/>
              <a:pathLst>
                <a:path w="16" h="12" extrusionOk="0">
                  <a:moveTo>
                    <a:pt x="16" y="0"/>
                  </a:moveTo>
                  <a:cubicBezTo>
                    <a:pt x="13" y="2"/>
                    <a:pt x="9" y="4"/>
                    <a:pt x="6" y="7"/>
                  </a:cubicBezTo>
                  <a:lnTo>
                    <a:pt x="6" y="7"/>
                  </a:lnTo>
                  <a:cubicBezTo>
                    <a:pt x="10" y="4"/>
                    <a:pt x="13" y="2"/>
                    <a:pt x="16" y="0"/>
                  </a:cubicBezTo>
                  <a:close/>
                  <a:moveTo>
                    <a:pt x="6" y="7"/>
                  </a:moveTo>
                  <a:cubicBezTo>
                    <a:pt x="5" y="8"/>
                    <a:pt x="4" y="9"/>
                    <a:pt x="2" y="10"/>
                  </a:cubicBezTo>
                  <a:lnTo>
                    <a:pt x="2" y="10"/>
                  </a:lnTo>
                  <a:cubicBezTo>
                    <a:pt x="3" y="9"/>
                    <a:pt x="5" y="8"/>
                    <a:pt x="6" y="8"/>
                  </a:cubicBezTo>
                  <a:cubicBezTo>
                    <a:pt x="6" y="7"/>
                    <a:pt x="6" y="7"/>
                    <a:pt x="6" y="7"/>
                  </a:cubicBezTo>
                  <a:close/>
                  <a:moveTo>
                    <a:pt x="2" y="10"/>
                  </a:moveTo>
                  <a:cubicBezTo>
                    <a:pt x="1" y="11"/>
                    <a:pt x="1" y="11"/>
                    <a:pt x="0" y="12"/>
                  </a:cubicBezTo>
                  <a:cubicBezTo>
                    <a:pt x="1" y="11"/>
                    <a:pt x="1" y="11"/>
                    <a:pt x="2" y="1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36;p45">
              <a:extLst>
                <a:ext uri="{FF2B5EF4-FFF2-40B4-BE49-F238E27FC236}">
                  <a16:creationId xmlns:a16="http://schemas.microsoft.com/office/drawing/2014/main" id="{6EE80433-E573-4CF3-8E25-F7DDE20E6092}"/>
                </a:ext>
              </a:extLst>
            </p:cNvPr>
            <p:cNvSpPr/>
            <p:nvPr/>
          </p:nvSpPr>
          <p:spPr>
            <a:xfrm>
              <a:off x="6509150" y="2123411"/>
              <a:ext cx="1031685" cy="1838723"/>
            </a:xfrm>
            <a:custGeom>
              <a:avLst/>
              <a:gdLst/>
              <a:ahLst/>
              <a:cxnLst/>
              <a:rect l="l" t="t" r="r" b="b"/>
              <a:pathLst>
                <a:path w="15697" h="27976" extrusionOk="0">
                  <a:moveTo>
                    <a:pt x="1131" y="0"/>
                  </a:moveTo>
                  <a:cubicBezTo>
                    <a:pt x="506" y="0"/>
                    <a:pt x="0" y="508"/>
                    <a:pt x="0" y="1132"/>
                  </a:cubicBezTo>
                  <a:lnTo>
                    <a:pt x="0" y="16614"/>
                  </a:lnTo>
                  <a:lnTo>
                    <a:pt x="0" y="27975"/>
                  </a:lnTo>
                  <a:lnTo>
                    <a:pt x="15697" y="27975"/>
                  </a:lnTo>
                  <a:lnTo>
                    <a:pt x="15697" y="1132"/>
                  </a:lnTo>
                  <a:cubicBezTo>
                    <a:pt x="15697" y="508"/>
                    <a:pt x="15189" y="0"/>
                    <a:pt x="14565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7;p45">
              <a:extLst>
                <a:ext uri="{FF2B5EF4-FFF2-40B4-BE49-F238E27FC236}">
                  <a16:creationId xmlns:a16="http://schemas.microsoft.com/office/drawing/2014/main" id="{6AAD3592-FB6A-480D-A143-3EADB4B23051}"/>
                </a:ext>
              </a:extLst>
            </p:cNvPr>
            <p:cNvSpPr/>
            <p:nvPr/>
          </p:nvSpPr>
          <p:spPr>
            <a:xfrm>
              <a:off x="6509150" y="3962031"/>
              <a:ext cx="1031685" cy="657447"/>
            </a:xfrm>
            <a:custGeom>
              <a:avLst/>
              <a:gdLst/>
              <a:ahLst/>
              <a:cxnLst/>
              <a:rect l="l" t="t" r="r" b="b"/>
              <a:pathLst>
                <a:path w="15697" h="10003" extrusionOk="0">
                  <a:moveTo>
                    <a:pt x="0" y="0"/>
                  </a:moveTo>
                  <a:lnTo>
                    <a:pt x="0" y="8870"/>
                  </a:lnTo>
                  <a:cubicBezTo>
                    <a:pt x="0" y="9495"/>
                    <a:pt x="506" y="10002"/>
                    <a:pt x="1131" y="10002"/>
                  </a:cubicBezTo>
                  <a:lnTo>
                    <a:pt x="14565" y="10002"/>
                  </a:lnTo>
                  <a:cubicBezTo>
                    <a:pt x="15189" y="10002"/>
                    <a:pt x="15697" y="9495"/>
                    <a:pt x="15697" y="8870"/>
                  </a:cubicBezTo>
                  <a:lnTo>
                    <a:pt x="156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38;p45">
              <a:extLst>
                <a:ext uri="{FF2B5EF4-FFF2-40B4-BE49-F238E27FC236}">
                  <a16:creationId xmlns:a16="http://schemas.microsoft.com/office/drawing/2014/main" id="{F3D2371A-4CEA-4A95-953B-AF0A9AAB30F7}"/>
                </a:ext>
              </a:extLst>
            </p:cNvPr>
            <p:cNvSpPr/>
            <p:nvPr/>
          </p:nvSpPr>
          <p:spPr>
            <a:xfrm>
              <a:off x="6620421" y="2278782"/>
              <a:ext cx="796390" cy="1368592"/>
            </a:xfrm>
            <a:custGeom>
              <a:avLst/>
              <a:gdLst/>
              <a:ahLst/>
              <a:cxnLst/>
              <a:rect l="l" t="t" r="r" b="b"/>
              <a:pathLst>
                <a:path w="12117" h="20823" extrusionOk="0">
                  <a:moveTo>
                    <a:pt x="88" y="1"/>
                  </a:moveTo>
                  <a:cubicBezTo>
                    <a:pt x="40" y="1"/>
                    <a:pt x="0" y="40"/>
                    <a:pt x="0" y="88"/>
                  </a:cubicBezTo>
                  <a:lnTo>
                    <a:pt x="0" y="12755"/>
                  </a:lnTo>
                  <a:cubicBezTo>
                    <a:pt x="0" y="12803"/>
                    <a:pt x="40" y="12842"/>
                    <a:pt x="88" y="12842"/>
                  </a:cubicBezTo>
                  <a:lnTo>
                    <a:pt x="12028" y="12842"/>
                  </a:lnTo>
                  <a:cubicBezTo>
                    <a:pt x="12077" y="12842"/>
                    <a:pt x="12117" y="12803"/>
                    <a:pt x="12117" y="12755"/>
                  </a:cubicBezTo>
                  <a:lnTo>
                    <a:pt x="12117" y="88"/>
                  </a:lnTo>
                  <a:cubicBezTo>
                    <a:pt x="12117" y="40"/>
                    <a:pt x="12077" y="1"/>
                    <a:pt x="12028" y="1"/>
                  </a:cubicBezTo>
                  <a:close/>
                  <a:moveTo>
                    <a:pt x="29" y="13955"/>
                  </a:moveTo>
                  <a:cubicBezTo>
                    <a:pt x="13" y="13955"/>
                    <a:pt x="0" y="13967"/>
                    <a:pt x="0" y="13983"/>
                  </a:cubicBezTo>
                  <a:lnTo>
                    <a:pt x="0" y="15316"/>
                  </a:lnTo>
                  <a:cubicBezTo>
                    <a:pt x="0" y="15333"/>
                    <a:pt x="13" y="15345"/>
                    <a:pt x="29" y="15345"/>
                  </a:cubicBezTo>
                  <a:lnTo>
                    <a:pt x="12087" y="15345"/>
                  </a:lnTo>
                  <a:cubicBezTo>
                    <a:pt x="12104" y="15345"/>
                    <a:pt x="12117" y="15333"/>
                    <a:pt x="12117" y="15316"/>
                  </a:cubicBezTo>
                  <a:lnTo>
                    <a:pt x="12117" y="13983"/>
                  </a:lnTo>
                  <a:cubicBezTo>
                    <a:pt x="12117" y="13967"/>
                    <a:pt x="12104" y="13955"/>
                    <a:pt x="12087" y="13955"/>
                  </a:cubicBezTo>
                  <a:close/>
                  <a:moveTo>
                    <a:pt x="10" y="16625"/>
                  </a:moveTo>
                  <a:cubicBezTo>
                    <a:pt x="5" y="16625"/>
                    <a:pt x="0" y="16629"/>
                    <a:pt x="0" y="16636"/>
                  </a:cubicBezTo>
                  <a:lnTo>
                    <a:pt x="0" y="19883"/>
                  </a:lnTo>
                  <a:cubicBezTo>
                    <a:pt x="0" y="19888"/>
                    <a:pt x="5" y="19893"/>
                    <a:pt x="10" y="19893"/>
                  </a:cubicBezTo>
                  <a:lnTo>
                    <a:pt x="1041" y="19893"/>
                  </a:lnTo>
                  <a:cubicBezTo>
                    <a:pt x="1046" y="19893"/>
                    <a:pt x="1052" y="19888"/>
                    <a:pt x="1052" y="19883"/>
                  </a:cubicBezTo>
                  <a:lnTo>
                    <a:pt x="1052" y="16636"/>
                  </a:lnTo>
                  <a:cubicBezTo>
                    <a:pt x="1052" y="16629"/>
                    <a:pt x="1046" y="16625"/>
                    <a:pt x="1041" y="16625"/>
                  </a:cubicBezTo>
                  <a:close/>
                  <a:moveTo>
                    <a:pt x="1340" y="16625"/>
                  </a:moveTo>
                  <a:cubicBezTo>
                    <a:pt x="1335" y="16625"/>
                    <a:pt x="1331" y="16629"/>
                    <a:pt x="1331" y="16636"/>
                  </a:cubicBezTo>
                  <a:lnTo>
                    <a:pt x="1331" y="19883"/>
                  </a:lnTo>
                  <a:cubicBezTo>
                    <a:pt x="1331" y="19888"/>
                    <a:pt x="1335" y="19893"/>
                    <a:pt x="1340" y="19893"/>
                  </a:cubicBezTo>
                  <a:lnTo>
                    <a:pt x="2371" y="19893"/>
                  </a:lnTo>
                  <a:cubicBezTo>
                    <a:pt x="2376" y="19893"/>
                    <a:pt x="2382" y="19888"/>
                    <a:pt x="2382" y="19883"/>
                  </a:cubicBezTo>
                  <a:lnTo>
                    <a:pt x="2382" y="16636"/>
                  </a:lnTo>
                  <a:cubicBezTo>
                    <a:pt x="2382" y="16629"/>
                    <a:pt x="2376" y="16625"/>
                    <a:pt x="2371" y="16625"/>
                  </a:cubicBezTo>
                  <a:close/>
                  <a:moveTo>
                    <a:pt x="9745" y="16625"/>
                  </a:moveTo>
                  <a:cubicBezTo>
                    <a:pt x="9739" y="16625"/>
                    <a:pt x="9735" y="16629"/>
                    <a:pt x="9735" y="16636"/>
                  </a:cubicBezTo>
                  <a:lnTo>
                    <a:pt x="9735" y="19883"/>
                  </a:lnTo>
                  <a:cubicBezTo>
                    <a:pt x="9735" y="19888"/>
                    <a:pt x="9739" y="19893"/>
                    <a:pt x="9745" y="19893"/>
                  </a:cubicBezTo>
                  <a:lnTo>
                    <a:pt x="10775" y="19893"/>
                  </a:lnTo>
                  <a:cubicBezTo>
                    <a:pt x="10782" y="19893"/>
                    <a:pt x="10787" y="19888"/>
                    <a:pt x="10787" y="19883"/>
                  </a:cubicBezTo>
                  <a:lnTo>
                    <a:pt x="10787" y="16636"/>
                  </a:lnTo>
                  <a:cubicBezTo>
                    <a:pt x="10787" y="16629"/>
                    <a:pt x="10782" y="16625"/>
                    <a:pt x="10775" y="16625"/>
                  </a:cubicBezTo>
                  <a:close/>
                  <a:moveTo>
                    <a:pt x="11076" y="16625"/>
                  </a:moveTo>
                  <a:cubicBezTo>
                    <a:pt x="11069" y="16625"/>
                    <a:pt x="11065" y="16629"/>
                    <a:pt x="11065" y="16636"/>
                  </a:cubicBezTo>
                  <a:lnTo>
                    <a:pt x="11065" y="19883"/>
                  </a:lnTo>
                  <a:cubicBezTo>
                    <a:pt x="11065" y="19888"/>
                    <a:pt x="11069" y="19893"/>
                    <a:pt x="11076" y="19893"/>
                  </a:cubicBezTo>
                  <a:lnTo>
                    <a:pt x="12107" y="19893"/>
                  </a:lnTo>
                  <a:cubicBezTo>
                    <a:pt x="12112" y="19893"/>
                    <a:pt x="12117" y="19888"/>
                    <a:pt x="12117" y="19883"/>
                  </a:cubicBezTo>
                  <a:lnTo>
                    <a:pt x="12117" y="16636"/>
                  </a:lnTo>
                  <a:cubicBezTo>
                    <a:pt x="12117" y="16629"/>
                    <a:pt x="12112" y="16625"/>
                    <a:pt x="12107" y="16625"/>
                  </a:cubicBezTo>
                  <a:close/>
                  <a:moveTo>
                    <a:pt x="6162" y="16965"/>
                  </a:moveTo>
                  <a:cubicBezTo>
                    <a:pt x="6986" y="16965"/>
                    <a:pt x="7654" y="17634"/>
                    <a:pt x="7654" y="18459"/>
                  </a:cubicBezTo>
                  <a:cubicBezTo>
                    <a:pt x="7654" y="19283"/>
                    <a:pt x="6986" y="19952"/>
                    <a:pt x="6162" y="19952"/>
                  </a:cubicBezTo>
                  <a:cubicBezTo>
                    <a:pt x="5336" y="19952"/>
                    <a:pt x="4668" y="19283"/>
                    <a:pt x="4668" y="18459"/>
                  </a:cubicBezTo>
                  <a:cubicBezTo>
                    <a:pt x="4668" y="17634"/>
                    <a:pt x="5336" y="16965"/>
                    <a:pt x="6162" y="16965"/>
                  </a:cubicBezTo>
                  <a:close/>
                  <a:moveTo>
                    <a:pt x="6162" y="16095"/>
                  </a:moveTo>
                  <a:cubicBezTo>
                    <a:pt x="4856" y="16095"/>
                    <a:pt x="3797" y="17153"/>
                    <a:pt x="3797" y="18459"/>
                  </a:cubicBezTo>
                  <a:cubicBezTo>
                    <a:pt x="3797" y="19765"/>
                    <a:pt x="4856" y="20823"/>
                    <a:pt x="6162" y="20823"/>
                  </a:cubicBezTo>
                  <a:cubicBezTo>
                    <a:pt x="7466" y="20823"/>
                    <a:pt x="8525" y="19765"/>
                    <a:pt x="8525" y="18459"/>
                  </a:cubicBezTo>
                  <a:cubicBezTo>
                    <a:pt x="8525" y="17153"/>
                    <a:pt x="7466" y="16095"/>
                    <a:pt x="6162" y="160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39;p45">
              <a:extLst>
                <a:ext uri="{FF2B5EF4-FFF2-40B4-BE49-F238E27FC236}">
                  <a16:creationId xmlns:a16="http://schemas.microsoft.com/office/drawing/2014/main" id="{AE82CC10-EE82-420C-A061-E8955186CCEF}"/>
                </a:ext>
              </a:extLst>
            </p:cNvPr>
            <p:cNvSpPr/>
            <p:nvPr/>
          </p:nvSpPr>
          <p:spPr>
            <a:xfrm>
              <a:off x="6620421" y="3707549"/>
              <a:ext cx="796390" cy="753866"/>
            </a:xfrm>
            <a:custGeom>
              <a:avLst/>
              <a:gdLst/>
              <a:ahLst/>
              <a:cxnLst/>
              <a:rect l="l" t="t" r="r" b="b"/>
              <a:pathLst>
                <a:path w="12117" h="11470" extrusionOk="0">
                  <a:moveTo>
                    <a:pt x="68" y="1"/>
                  </a:moveTo>
                  <a:cubicBezTo>
                    <a:pt x="30" y="1"/>
                    <a:pt x="0" y="32"/>
                    <a:pt x="0" y="69"/>
                  </a:cubicBezTo>
                  <a:lnTo>
                    <a:pt x="0" y="11402"/>
                  </a:lnTo>
                  <a:cubicBezTo>
                    <a:pt x="0" y="11439"/>
                    <a:pt x="30" y="11470"/>
                    <a:pt x="68" y="11470"/>
                  </a:cubicBezTo>
                  <a:lnTo>
                    <a:pt x="6088" y="11470"/>
                  </a:lnTo>
                  <a:lnTo>
                    <a:pt x="6088" y="1"/>
                  </a:lnTo>
                  <a:close/>
                  <a:moveTo>
                    <a:pt x="6234" y="1"/>
                  </a:moveTo>
                  <a:lnTo>
                    <a:pt x="6234" y="11470"/>
                  </a:lnTo>
                  <a:lnTo>
                    <a:pt x="12049" y="11470"/>
                  </a:lnTo>
                  <a:cubicBezTo>
                    <a:pt x="12087" y="11470"/>
                    <a:pt x="12117" y="11439"/>
                    <a:pt x="12117" y="11402"/>
                  </a:cubicBezTo>
                  <a:lnTo>
                    <a:pt x="12117" y="69"/>
                  </a:lnTo>
                  <a:cubicBezTo>
                    <a:pt x="12117" y="32"/>
                    <a:pt x="12086" y="1"/>
                    <a:pt x="12049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40;p45">
              <a:extLst>
                <a:ext uri="{FF2B5EF4-FFF2-40B4-BE49-F238E27FC236}">
                  <a16:creationId xmlns:a16="http://schemas.microsoft.com/office/drawing/2014/main" id="{C56D8E90-9A96-4DCE-8B36-8A2BFD42DC50}"/>
                </a:ext>
              </a:extLst>
            </p:cNvPr>
            <p:cNvSpPr/>
            <p:nvPr/>
          </p:nvSpPr>
          <p:spPr>
            <a:xfrm>
              <a:off x="6863139" y="2393469"/>
              <a:ext cx="310814" cy="614726"/>
            </a:xfrm>
            <a:custGeom>
              <a:avLst/>
              <a:gdLst/>
              <a:ahLst/>
              <a:cxnLst/>
              <a:rect l="l" t="t" r="r" b="b"/>
              <a:pathLst>
                <a:path w="4729" h="9353" extrusionOk="0">
                  <a:moveTo>
                    <a:pt x="3884" y="1151"/>
                  </a:moveTo>
                  <a:cubicBezTo>
                    <a:pt x="4189" y="1151"/>
                    <a:pt x="4438" y="1490"/>
                    <a:pt x="4438" y="1905"/>
                  </a:cubicBezTo>
                  <a:lnTo>
                    <a:pt x="4438" y="8202"/>
                  </a:lnTo>
                  <a:cubicBezTo>
                    <a:pt x="4438" y="8618"/>
                    <a:pt x="4189" y="8956"/>
                    <a:pt x="3884" y="8956"/>
                  </a:cubicBezTo>
                  <a:lnTo>
                    <a:pt x="848" y="8956"/>
                  </a:lnTo>
                  <a:cubicBezTo>
                    <a:pt x="542" y="8956"/>
                    <a:pt x="293" y="8618"/>
                    <a:pt x="293" y="8202"/>
                  </a:cubicBezTo>
                  <a:lnTo>
                    <a:pt x="293" y="1905"/>
                  </a:lnTo>
                  <a:cubicBezTo>
                    <a:pt x="293" y="1490"/>
                    <a:pt x="542" y="1151"/>
                    <a:pt x="848" y="1151"/>
                  </a:cubicBezTo>
                  <a:close/>
                  <a:moveTo>
                    <a:pt x="1964" y="0"/>
                  </a:moveTo>
                  <a:cubicBezTo>
                    <a:pt x="1768" y="0"/>
                    <a:pt x="1607" y="219"/>
                    <a:pt x="1607" y="488"/>
                  </a:cubicBezTo>
                  <a:lnTo>
                    <a:pt x="1607" y="755"/>
                  </a:lnTo>
                  <a:lnTo>
                    <a:pt x="848" y="755"/>
                  </a:lnTo>
                  <a:cubicBezTo>
                    <a:pt x="381" y="755"/>
                    <a:pt x="1" y="1271"/>
                    <a:pt x="1" y="1905"/>
                  </a:cubicBezTo>
                  <a:lnTo>
                    <a:pt x="1" y="8202"/>
                  </a:lnTo>
                  <a:cubicBezTo>
                    <a:pt x="1" y="8837"/>
                    <a:pt x="381" y="9353"/>
                    <a:pt x="848" y="9353"/>
                  </a:cubicBezTo>
                  <a:lnTo>
                    <a:pt x="3884" y="9353"/>
                  </a:lnTo>
                  <a:cubicBezTo>
                    <a:pt x="4350" y="9353"/>
                    <a:pt x="4729" y="8837"/>
                    <a:pt x="4729" y="8202"/>
                  </a:cubicBezTo>
                  <a:lnTo>
                    <a:pt x="4729" y="1905"/>
                  </a:lnTo>
                  <a:cubicBezTo>
                    <a:pt x="4729" y="1271"/>
                    <a:pt x="4350" y="755"/>
                    <a:pt x="3884" y="755"/>
                  </a:cubicBezTo>
                  <a:lnTo>
                    <a:pt x="3065" y="755"/>
                  </a:lnTo>
                  <a:lnTo>
                    <a:pt x="3065" y="488"/>
                  </a:lnTo>
                  <a:cubicBezTo>
                    <a:pt x="3065" y="219"/>
                    <a:pt x="2906" y="0"/>
                    <a:pt x="2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41;p45">
              <a:extLst>
                <a:ext uri="{FF2B5EF4-FFF2-40B4-BE49-F238E27FC236}">
                  <a16:creationId xmlns:a16="http://schemas.microsoft.com/office/drawing/2014/main" id="{5A5E3459-EF8C-4CC9-8499-E83851DF8226}"/>
                </a:ext>
              </a:extLst>
            </p:cNvPr>
            <p:cNvSpPr/>
            <p:nvPr/>
          </p:nvSpPr>
          <p:spPr>
            <a:xfrm>
              <a:off x="6900865" y="2609043"/>
              <a:ext cx="234178" cy="346108"/>
            </a:xfrm>
            <a:custGeom>
              <a:avLst/>
              <a:gdLst/>
              <a:ahLst/>
              <a:cxnLst/>
              <a:rect l="l" t="t" r="r" b="b"/>
              <a:pathLst>
                <a:path w="3563" h="5266" extrusionOk="0">
                  <a:moveTo>
                    <a:pt x="60" y="1"/>
                  </a:moveTo>
                  <a:cubicBezTo>
                    <a:pt x="28" y="1"/>
                    <a:pt x="1" y="28"/>
                    <a:pt x="1" y="59"/>
                  </a:cubicBezTo>
                  <a:lnTo>
                    <a:pt x="1" y="5208"/>
                  </a:lnTo>
                  <a:cubicBezTo>
                    <a:pt x="1" y="5239"/>
                    <a:pt x="28" y="5266"/>
                    <a:pt x="60" y="5266"/>
                  </a:cubicBezTo>
                  <a:lnTo>
                    <a:pt x="3503" y="5266"/>
                  </a:lnTo>
                  <a:cubicBezTo>
                    <a:pt x="3536" y="5266"/>
                    <a:pt x="3561" y="5239"/>
                    <a:pt x="3563" y="5208"/>
                  </a:cubicBezTo>
                  <a:lnTo>
                    <a:pt x="3563" y="59"/>
                  </a:lnTo>
                  <a:cubicBezTo>
                    <a:pt x="3563" y="28"/>
                    <a:pt x="3536" y="1"/>
                    <a:pt x="350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42;p45">
              <a:extLst>
                <a:ext uri="{FF2B5EF4-FFF2-40B4-BE49-F238E27FC236}">
                  <a16:creationId xmlns:a16="http://schemas.microsoft.com/office/drawing/2014/main" id="{7A9491D9-C66A-42E2-8A8A-7661CC1D126B}"/>
                </a:ext>
              </a:extLst>
            </p:cNvPr>
            <p:cNvSpPr/>
            <p:nvPr/>
          </p:nvSpPr>
          <p:spPr>
            <a:xfrm>
              <a:off x="6558443" y="2159625"/>
              <a:ext cx="858368" cy="47716"/>
            </a:xfrm>
            <a:custGeom>
              <a:avLst/>
              <a:gdLst/>
              <a:ahLst/>
              <a:cxnLst/>
              <a:rect l="l" t="t" r="r" b="b"/>
              <a:pathLst>
                <a:path w="13060" h="726" extrusionOk="0">
                  <a:moveTo>
                    <a:pt x="44" y="0"/>
                  </a:moveTo>
                  <a:cubicBezTo>
                    <a:pt x="20" y="0"/>
                    <a:pt x="1" y="20"/>
                    <a:pt x="1" y="44"/>
                  </a:cubicBezTo>
                  <a:lnTo>
                    <a:pt x="1" y="682"/>
                  </a:lnTo>
                  <a:cubicBezTo>
                    <a:pt x="1" y="706"/>
                    <a:pt x="20" y="725"/>
                    <a:pt x="44" y="725"/>
                  </a:cubicBezTo>
                  <a:lnTo>
                    <a:pt x="13016" y="725"/>
                  </a:lnTo>
                  <a:cubicBezTo>
                    <a:pt x="13040" y="725"/>
                    <a:pt x="13060" y="706"/>
                    <a:pt x="13060" y="682"/>
                  </a:cubicBezTo>
                  <a:lnTo>
                    <a:pt x="13060" y="44"/>
                  </a:lnTo>
                  <a:cubicBezTo>
                    <a:pt x="13060" y="20"/>
                    <a:pt x="13040" y="0"/>
                    <a:pt x="130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43;p45">
              <a:extLst>
                <a:ext uri="{FF2B5EF4-FFF2-40B4-BE49-F238E27FC236}">
                  <a16:creationId xmlns:a16="http://schemas.microsoft.com/office/drawing/2014/main" id="{D0FE706B-CAE0-4447-B036-F221DB5549FA}"/>
                </a:ext>
              </a:extLst>
            </p:cNvPr>
            <p:cNvSpPr/>
            <p:nvPr/>
          </p:nvSpPr>
          <p:spPr>
            <a:xfrm>
              <a:off x="7450120" y="2159625"/>
              <a:ext cx="63688" cy="63622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6" y="0"/>
                    <a:pt x="0" y="217"/>
                    <a:pt x="0" y="484"/>
                  </a:cubicBezTo>
                  <a:cubicBezTo>
                    <a:pt x="0" y="751"/>
                    <a:pt x="216" y="967"/>
                    <a:pt x="484" y="967"/>
                  </a:cubicBezTo>
                  <a:cubicBezTo>
                    <a:pt x="751" y="967"/>
                    <a:pt x="968" y="751"/>
                    <a:pt x="968" y="484"/>
                  </a:cubicBezTo>
                  <a:cubicBezTo>
                    <a:pt x="968" y="217"/>
                    <a:pt x="751" y="0"/>
                    <a:pt x="4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44;p45">
              <a:extLst>
                <a:ext uri="{FF2B5EF4-FFF2-40B4-BE49-F238E27FC236}">
                  <a16:creationId xmlns:a16="http://schemas.microsoft.com/office/drawing/2014/main" id="{F3029A6E-0332-47AF-9233-E6BCAAB84B29}"/>
                </a:ext>
              </a:extLst>
            </p:cNvPr>
            <p:cNvSpPr/>
            <p:nvPr/>
          </p:nvSpPr>
          <p:spPr>
            <a:xfrm>
              <a:off x="6961068" y="2649069"/>
              <a:ext cx="129938" cy="226291"/>
            </a:xfrm>
            <a:custGeom>
              <a:avLst/>
              <a:gdLst/>
              <a:ahLst/>
              <a:cxnLst/>
              <a:rect l="l" t="t" r="r" b="b"/>
              <a:pathLst>
                <a:path w="1977" h="3443" extrusionOk="0">
                  <a:moveTo>
                    <a:pt x="323" y="1"/>
                  </a:moveTo>
                  <a:cubicBezTo>
                    <a:pt x="259" y="1"/>
                    <a:pt x="207" y="49"/>
                    <a:pt x="200" y="111"/>
                  </a:cubicBezTo>
                  <a:lnTo>
                    <a:pt x="9" y="1922"/>
                  </a:lnTo>
                  <a:cubicBezTo>
                    <a:pt x="1" y="1994"/>
                    <a:pt x="57" y="2058"/>
                    <a:pt x="131" y="2058"/>
                  </a:cubicBezTo>
                  <a:lnTo>
                    <a:pt x="761" y="2058"/>
                  </a:lnTo>
                  <a:cubicBezTo>
                    <a:pt x="837" y="2058"/>
                    <a:pt x="895" y="2125"/>
                    <a:pt x="883" y="2202"/>
                  </a:cubicBezTo>
                  <a:lnTo>
                    <a:pt x="692" y="3299"/>
                  </a:lnTo>
                  <a:cubicBezTo>
                    <a:pt x="677" y="3385"/>
                    <a:pt x="746" y="3443"/>
                    <a:pt x="815" y="3443"/>
                  </a:cubicBezTo>
                  <a:cubicBezTo>
                    <a:pt x="857" y="3443"/>
                    <a:pt x="898" y="3422"/>
                    <a:pt x="922" y="3375"/>
                  </a:cubicBezTo>
                  <a:lnTo>
                    <a:pt x="1936" y="1365"/>
                  </a:lnTo>
                  <a:cubicBezTo>
                    <a:pt x="1977" y="1283"/>
                    <a:pt x="1917" y="1187"/>
                    <a:pt x="1825" y="1187"/>
                  </a:cubicBezTo>
                  <a:lnTo>
                    <a:pt x="1107" y="1187"/>
                  </a:lnTo>
                  <a:cubicBezTo>
                    <a:pt x="1014" y="1187"/>
                    <a:pt x="955" y="1086"/>
                    <a:pt x="999" y="1006"/>
                  </a:cubicBezTo>
                  <a:lnTo>
                    <a:pt x="1444" y="183"/>
                  </a:lnTo>
                  <a:cubicBezTo>
                    <a:pt x="1488" y="101"/>
                    <a:pt x="1428" y="1"/>
                    <a:pt x="13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45;p45">
              <a:extLst>
                <a:ext uri="{FF2B5EF4-FFF2-40B4-BE49-F238E27FC236}">
                  <a16:creationId xmlns:a16="http://schemas.microsoft.com/office/drawing/2014/main" id="{288DFC57-3BB4-42E8-8FCE-90B5B1640B12}"/>
                </a:ext>
              </a:extLst>
            </p:cNvPr>
            <p:cNvSpPr/>
            <p:nvPr/>
          </p:nvSpPr>
          <p:spPr>
            <a:xfrm>
              <a:off x="6484504" y="1911584"/>
              <a:ext cx="1068228" cy="211897"/>
            </a:xfrm>
            <a:custGeom>
              <a:avLst/>
              <a:gdLst/>
              <a:ahLst/>
              <a:cxnLst/>
              <a:rect l="l" t="t" r="r" b="b"/>
              <a:pathLst>
                <a:path w="16253" h="3224" extrusionOk="0">
                  <a:moveTo>
                    <a:pt x="67" y="0"/>
                  </a:moveTo>
                  <a:cubicBezTo>
                    <a:pt x="30" y="0"/>
                    <a:pt x="1" y="32"/>
                    <a:pt x="1" y="67"/>
                  </a:cubicBezTo>
                  <a:lnTo>
                    <a:pt x="1" y="3157"/>
                  </a:lnTo>
                  <a:cubicBezTo>
                    <a:pt x="1" y="3193"/>
                    <a:pt x="30" y="3223"/>
                    <a:pt x="67" y="3223"/>
                  </a:cubicBezTo>
                  <a:lnTo>
                    <a:pt x="16186" y="3223"/>
                  </a:lnTo>
                  <a:cubicBezTo>
                    <a:pt x="16223" y="3223"/>
                    <a:pt x="16253" y="3193"/>
                    <a:pt x="16253" y="3157"/>
                  </a:cubicBezTo>
                  <a:lnTo>
                    <a:pt x="16253" y="67"/>
                  </a:lnTo>
                  <a:cubicBezTo>
                    <a:pt x="16253" y="32"/>
                    <a:pt x="16223" y="0"/>
                    <a:pt x="16186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46;p45">
              <a:extLst>
                <a:ext uri="{FF2B5EF4-FFF2-40B4-BE49-F238E27FC236}">
                  <a16:creationId xmlns:a16="http://schemas.microsoft.com/office/drawing/2014/main" id="{AF2B706C-9711-4FE5-A6CC-C76369B91D47}"/>
                </a:ext>
              </a:extLst>
            </p:cNvPr>
            <p:cNvSpPr/>
            <p:nvPr/>
          </p:nvSpPr>
          <p:spPr>
            <a:xfrm>
              <a:off x="6620421" y="1911584"/>
              <a:ext cx="746965" cy="211897"/>
            </a:xfrm>
            <a:custGeom>
              <a:avLst/>
              <a:gdLst/>
              <a:ahLst/>
              <a:cxnLst/>
              <a:rect l="l" t="t" r="r" b="b"/>
              <a:pathLst>
                <a:path w="11365" h="3224" extrusionOk="0">
                  <a:moveTo>
                    <a:pt x="181" y="0"/>
                  </a:moveTo>
                  <a:cubicBezTo>
                    <a:pt x="81" y="0"/>
                    <a:pt x="0" y="82"/>
                    <a:pt x="0" y="183"/>
                  </a:cubicBezTo>
                  <a:lnTo>
                    <a:pt x="0" y="3042"/>
                  </a:lnTo>
                  <a:cubicBezTo>
                    <a:pt x="0" y="3141"/>
                    <a:pt x="82" y="3223"/>
                    <a:pt x="181" y="3223"/>
                  </a:cubicBezTo>
                  <a:cubicBezTo>
                    <a:pt x="282" y="3223"/>
                    <a:pt x="364" y="3141"/>
                    <a:pt x="364" y="3042"/>
                  </a:cubicBezTo>
                  <a:lnTo>
                    <a:pt x="364" y="183"/>
                  </a:lnTo>
                  <a:cubicBezTo>
                    <a:pt x="364" y="82"/>
                    <a:pt x="282" y="0"/>
                    <a:pt x="181" y="0"/>
                  </a:cubicBezTo>
                  <a:close/>
                  <a:moveTo>
                    <a:pt x="2382" y="0"/>
                  </a:moveTo>
                  <a:cubicBezTo>
                    <a:pt x="2282" y="0"/>
                    <a:pt x="2200" y="82"/>
                    <a:pt x="2200" y="183"/>
                  </a:cubicBezTo>
                  <a:lnTo>
                    <a:pt x="2200" y="3042"/>
                  </a:lnTo>
                  <a:cubicBezTo>
                    <a:pt x="2200" y="3141"/>
                    <a:pt x="2282" y="3223"/>
                    <a:pt x="2382" y="3223"/>
                  </a:cubicBezTo>
                  <a:cubicBezTo>
                    <a:pt x="2481" y="3223"/>
                    <a:pt x="2563" y="3141"/>
                    <a:pt x="2563" y="3042"/>
                  </a:cubicBezTo>
                  <a:lnTo>
                    <a:pt x="2563" y="183"/>
                  </a:lnTo>
                  <a:cubicBezTo>
                    <a:pt x="2563" y="82"/>
                    <a:pt x="2481" y="0"/>
                    <a:pt x="2382" y="0"/>
                  </a:cubicBezTo>
                  <a:close/>
                  <a:moveTo>
                    <a:pt x="4583" y="0"/>
                  </a:moveTo>
                  <a:cubicBezTo>
                    <a:pt x="4483" y="0"/>
                    <a:pt x="4401" y="82"/>
                    <a:pt x="4401" y="183"/>
                  </a:cubicBezTo>
                  <a:lnTo>
                    <a:pt x="4401" y="3042"/>
                  </a:lnTo>
                  <a:cubicBezTo>
                    <a:pt x="4401" y="3141"/>
                    <a:pt x="4483" y="3223"/>
                    <a:pt x="4583" y="3223"/>
                  </a:cubicBezTo>
                  <a:cubicBezTo>
                    <a:pt x="4682" y="3223"/>
                    <a:pt x="4764" y="3141"/>
                    <a:pt x="4764" y="3042"/>
                  </a:cubicBezTo>
                  <a:lnTo>
                    <a:pt x="4764" y="183"/>
                  </a:lnTo>
                  <a:cubicBezTo>
                    <a:pt x="4764" y="82"/>
                    <a:pt x="4682" y="0"/>
                    <a:pt x="4583" y="0"/>
                  </a:cubicBezTo>
                  <a:close/>
                  <a:moveTo>
                    <a:pt x="6782" y="0"/>
                  </a:moveTo>
                  <a:cubicBezTo>
                    <a:pt x="6683" y="0"/>
                    <a:pt x="6601" y="82"/>
                    <a:pt x="6601" y="183"/>
                  </a:cubicBezTo>
                  <a:lnTo>
                    <a:pt x="6601" y="3042"/>
                  </a:lnTo>
                  <a:cubicBezTo>
                    <a:pt x="6601" y="3141"/>
                    <a:pt x="6682" y="3223"/>
                    <a:pt x="6782" y="3223"/>
                  </a:cubicBezTo>
                  <a:cubicBezTo>
                    <a:pt x="6883" y="3223"/>
                    <a:pt x="6965" y="3141"/>
                    <a:pt x="6965" y="3042"/>
                  </a:cubicBezTo>
                  <a:lnTo>
                    <a:pt x="6965" y="183"/>
                  </a:lnTo>
                  <a:cubicBezTo>
                    <a:pt x="6965" y="82"/>
                    <a:pt x="6883" y="0"/>
                    <a:pt x="6782" y="0"/>
                  </a:cubicBezTo>
                  <a:close/>
                  <a:moveTo>
                    <a:pt x="8983" y="0"/>
                  </a:moveTo>
                  <a:cubicBezTo>
                    <a:pt x="8883" y="0"/>
                    <a:pt x="8801" y="82"/>
                    <a:pt x="8801" y="183"/>
                  </a:cubicBezTo>
                  <a:lnTo>
                    <a:pt x="8801" y="3042"/>
                  </a:lnTo>
                  <a:cubicBezTo>
                    <a:pt x="8801" y="3141"/>
                    <a:pt x="8883" y="3223"/>
                    <a:pt x="8983" y="3223"/>
                  </a:cubicBezTo>
                  <a:cubicBezTo>
                    <a:pt x="9083" y="3223"/>
                    <a:pt x="9164" y="3141"/>
                    <a:pt x="9164" y="3042"/>
                  </a:cubicBezTo>
                  <a:lnTo>
                    <a:pt x="9164" y="183"/>
                  </a:lnTo>
                  <a:cubicBezTo>
                    <a:pt x="9164" y="82"/>
                    <a:pt x="9083" y="0"/>
                    <a:pt x="8983" y="0"/>
                  </a:cubicBezTo>
                  <a:close/>
                  <a:moveTo>
                    <a:pt x="11184" y="0"/>
                  </a:moveTo>
                  <a:cubicBezTo>
                    <a:pt x="11083" y="0"/>
                    <a:pt x="11001" y="82"/>
                    <a:pt x="11001" y="183"/>
                  </a:cubicBezTo>
                  <a:lnTo>
                    <a:pt x="11001" y="3042"/>
                  </a:lnTo>
                  <a:cubicBezTo>
                    <a:pt x="11001" y="3141"/>
                    <a:pt x="11083" y="3223"/>
                    <a:pt x="11184" y="3223"/>
                  </a:cubicBezTo>
                  <a:cubicBezTo>
                    <a:pt x="11283" y="3223"/>
                    <a:pt x="11365" y="3141"/>
                    <a:pt x="11365" y="3042"/>
                  </a:cubicBezTo>
                  <a:lnTo>
                    <a:pt x="11365" y="183"/>
                  </a:lnTo>
                  <a:cubicBezTo>
                    <a:pt x="11365" y="82"/>
                    <a:pt x="11283" y="0"/>
                    <a:pt x="11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47;p45">
              <a:extLst>
                <a:ext uri="{FF2B5EF4-FFF2-40B4-BE49-F238E27FC236}">
                  <a16:creationId xmlns:a16="http://schemas.microsoft.com/office/drawing/2014/main" id="{D2CCC941-FDD1-4407-BE7B-E28AE6AFCCF2}"/>
                </a:ext>
              </a:extLst>
            </p:cNvPr>
            <p:cNvSpPr/>
            <p:nvPr/>
          </p:nvSpPr>
          <p:spPr>
            <a:xfrm>
              <a:off x="8157507" y="4149277"/>
              <a:ext cx="3549" cy="394"/>
            </a:xfrm>
            <a:custGeom>
              <a:avLst/>
              <a:gdLst/>
              <a:ahLst/>
              <a:cxnLst/>
              <a:rect l="l" t="t" r="r" b="b"/>
              <a:pathLst>
                <a:path w="54" h="6" extrusionOk="0">
                  <a:moveTo>
                    <a:pt x="3" y="0"/>
                  </a:moveTo>
                  <a:cubicBezTo>
                    <a:pt x="1" y="0"/>
                    <a:pt x="12" y="1"/>
                    <a:pt x="53" y="5"/>
                  </a:cubicBezTo>
                  <a:cubicBezTo>
                    <a:pt x="52" y="4"/>
                    <a:pt x="52" y="4"/>
                    <a:pt x="50" y="4"/>
                  </a:cubicBezTo>
                  <a:lnTo>
                    <a:pt x="49" y="4"/>
                  </a:lnTo>
                  <a:lnTo>
                    <a:pt x="15" y="1"/>
                  </a:lnTo>
                  <a:cubicBezTo>
                    <a:pt x="9" y="0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48;p45">
              <a:extLst>
                <a:ext uri="{FF2B5EF4-FFF2-40B4-BE49-F238E27FC236}">
                  <a16:creationId xmlns:a16="http://schemas.microsoft.com/office/drawing/2014/main" id="{081EFB15-5941-4354-A13B-9275CE4EB827}"/>
                </a:ext>
              </a:extLst>
            </p:cNvPr>
            <p:cNvSpPr/>
            <p:nvPr/>
          </p:nvSpPr>
          <p:spPr>
            <a:xfrm>
              <a:off x="6754038" y="3146663"/>
              <a:ext cx="1666326" cy="2017297"/>
            </a:xfrm>
            <a:custGeom>
              <a:avLst/>
              <a:gdLst/>
              <a:ahLst/>
              <a:cxnLst/>
              <a:rect l="l" t="t" r="r" b="b"/>
              <a:pathLst>
                <a:path w="25353" h="30693" extrusionOk="0">
                  <a:moveTo>
                    <a:pt x="12053" y="0"/>
                  </a:moveTo>
                  <a:cubicBezTo>
                    <a:pt x="12007" y="0"/>
                    <a:pt x="11971" y="36"/>
                    <a:pt x="11971" y="81"/>
                  </a:cubicBezTo>
                  <a:lnTo>
                    <a:pt x="11971" y="8453"/>
                  </a:lnTo>
                  <a:cubicBezTo>
                    <a:pt x="11971" y="8498"/>
                    <a:pt x="12007" y="8535"/>
                    <a:pt x="12053" y="8535"/>
                  </a:cubicBezTo>
                  <a:lnTo>
                    <a:pt x="12936" y="8535"/>
                  </a:lnTo>
                  <a:cubicBezTo>
                    <a:pt x="12959" y="8794"/>
                    <a:pt x="12981" y="9051"/>
                    <a:pt x="13003" y="9309"/>
                  </a:cubicBezTo>
                  <a:cubicBezTo>
                    <a:pt x="13195" y="11609"/>
                    <a:pt x="13319" y="13920"/>
                    <a:pt x="13292" y="16228"/>
                  </a:cubicBezTo>
                  <a:cubicBezTo>
                    <a:pt x="13280" y="17378"/>
                    <a:pt x="13230" y="18529"/>
                    <a:pt x="13092" y="19670"/>
                  </a:cubicBezTo>
                  <a:cubicBezTo>
                    <a:pt x="13083" y="19735"/>
                    <a:pt x="13076" y="19799"/>
                    <a:pt x="13068" y="19862"/>
                  </a:cubicBezTo>
                  <a:cubicBezTo>
                    <a:pt x="13066" y="19868"/>
                    <a:pt x="13066" y="19874"/>
                    <a:pt x="13065" y="19878"/>
                  </a:cubicBezTo>
                  <a:cubicBezTo>
                    <a:pt x="13065" y="19882"/>
                    <a:pt x="13063" y="19886"/>
                    <a:pt x="13063" y="19892"/>
                  </a:cubicBezTo>
                  <a:cubicBezTo>
                    <a:pt x="13059" y="19923"/>
                    <a:pt x="13055" y="19956"/>
                    <a:pt x="13049" y="19987"/>
                  </a:cubicBezTo>
                  <a:cubicBezTo>
                    <a:pt x="13031" y="20120"/>
                    <a:pt x="13010" y="20253"/>
                    <a:pt x="12988" y="20384"/>
                  </a:cubicBezTo>
                  <a:cubicBezTo>
                    <a:pt x="12949" y="20616"/>
                    <a:pt x="12905" y="20848"/>
                    <a:pt x="12853" y="21077"/>
                  </a:cubicBezTo>
                  <a:cubicBezTo>
                    <a:pt x="12761" y="21491"/>
                    <a:pt x="12641" y="21895"/>
                    <a:pt x="12487" y="22291"/>
                  </a:cubicBezTo>
                  <a:cubicBezTo>
                    <a:pt x="12485" y="22296"/>
                    <a:pt x="12481" y="22305"/>
                    <a:pt x="12478" y="22313"/>
                  </a:cubicBezTo>
                  <a:cubicBezTo>
                    <a:pt x="12472" y="22326"/>
                    <a:pt x="12467" y="22339"/>
                    <a:pt x="12461" y="22353"/>
                  </a:cubicBezTo>
                  <a:cubicBezTo>
                    <a:pt x="12443" y="22394"/>
                    <a:pt x="12424" y="22433"/>
                    <a:pt x="12405" y="22474"/>
                  </a:cubicBezTo>
                  <a:cubicBezTo>
                    <a:pt x="12365" y="22558"/>
                    <a:pt x="12321" y="22640"/>
                    <a:pt x="12276" y="22720"/>
                  </a:cubicBezTo>
                  <a:cubicBezTo>
                    <a:pt x="12235" y="22790"/>
                    <a:pt x="12193" y="22859"/>
                    <a:pt x="12147" y="22925"/>
                  </a:cubicBezTo>
                  <a:cubicBezTo>
                    <a:pt x="12129" y="22952"/>
                    <a:pt x="12108" y="22980"/>
                    <a:pt x="12088" y="23007"/>
                  </a:cubicBezTo>
                  <a:cubicBezTo>
                    <a:pt x="12077" y="23020"/>
                    <a:pt x="12067" y="23034"/>
                    <a:pt x="12055" y="23047"/>
                  </a:cubicBezTo>
                  <a:cubicBezTo>
                    <a:pt x="12010" y="23102"/>
                    <a:pt x="11961" y="23154"/>
                    <a:pt x="11908" y="23202"/>
                  </a:cubicBezTo>
                  <a:cubicBezTo>
                    <a:pt x="11884" y="23226"/>
                    <a:pt x="11858" y="23249"/>
                    <a:pt x="11832" y="23272"/>
                  </a:cubicBezTo>
                  <a:cubicBezTo>
                    <a:pt x="11827" y="23277"/>
                    <a:pt x="11821" y="23282"/>
                    <a:pt x="11817" y="23284"/>
                  </a:cubicBezTo>
                  <a:cubicBezTo>
                    <a:pt x="11812" y="23287"/>
                    <a:pt x="11807" y="23291"/>
                    <a:pt x="11800" y="23296"/>
                  </a:cubicBezTo>
                  <a:cubicBezTo>
                    <a:pt x="11745" y="23331"/>
                    <a:pt x="11691" y="23366"/>
                    <a:pt x="11631" y="23397"/>
                  </a:cubicBezTo>
                  <a:cubicBezTo>
                    <a:pt x="11589" y="23420"/>
                    <a:pt x="11544" y="23440"/>
                    <a:pt x="11500" y="23460"/>
                  </a:cubicBezTo>
                  <a:cubicBezTo>
                    <a:pt x="11479" y="23469"/>
                    <a:pt x="11385" y="23511"/>
                    <a:pt x="11386" y="23511"/>
                  </a:cubicBezTo>
                  <a:cubicBezTo>
                    <a:pt x="11387" y="23511"/>
                    <a:pt x="11387" y="23511"/>
                    <a:pt x="11387" y="23511"/>
                  </a:cubicBezTo>
                  <a:lnTo>
                    <a:pt x="11387" y="23511"/>
                  </a:lnTo>
                  <a:cubicBezTo>
                    <a:pt x="10364" y="23933"/>
                    <a:pt x="9251" y="24149"/>
                    <a:pt x="8170" y="24361"/>
                  </a:cubicBezTo>
                  <a:cubicBezTo>
                    <a:pt x="6902" y="24609"/>
                    <a:pt x="5627" y="24815"/>
                    <a:pt x="4365" y="25084"/>
                  </a:cubicBezTo>
                  <a:cubicBezTo>
                    <a:pt x="3323" y="25304"/>
                    <a:pt x="2235" y="25543"/>
                    <a:pt x="1288" y="26045"/>
                  </a:cubicBezTo>
                  <a:cubicBezTo>
                    <a:pt x="605" y="26407"/>
                    <a:pt x="0" y="27024"/>
                    <a:pt x="202" y="27857"/>
                  </a:cubicBezTo>
                  <a:cubicBezTo>
                    <a:pt x="396" y="28653"/>
                    <a:pt x="1141" y="29272"/>
                    <a:pt x="1815" y="29665"/>
                  </a:cubicBezTo>
                  <a:cubicBezTo>
                    <a:pt x="3051" y="30385"/>
                    <a:pt x="4528" y="30692"/>
                    <a:pt x="5984" y="30692"/>
                  </a:cubicBezTo>
                  <a:cubicBezTo>
                    <a:pt x="6630" y="30692"/>
                    <a:pt x="7272" y="30632"/>
                    <a:pt x="7887" y="30520"/>
                  </a:cubicBezTo>
                  <a:cubicBezTo>
                    <a:pt x="10171" y="30104"/>
                    <a:pt x="12284" y="28781"/>
                    <a:pt x="13311" y="26648"/>
                  </a:cubicBezTo>
                  <a:cubicBezTo>
                    <a:pt x="13602" y="26043"/>
                    <a:pt x="13811" y="25402"/>
                    <a:pt x="13934" y="24742"/>
                  </a:cubicBezTo>
                  <a:cubicBezTo>
                    <a:pt x="14013" y="24318"/>
                    <a:pt x="14056" y="23889"/>
                    <a:pt x="14130" y="23467"/>
                  </a:cubicBezTo>
                  <a:cubicBezTo>
                    <a:pt x="14208" y="23034"/>
                    <a:pt x="14303" y="22606"/>
                    <a:pt x="14417" y="22183"/>
                  </a:cubicBezTo>
                  <a:cubicBezTo>
                    <a:pt x="14810" y="20727"/>
                    <a:pt x="15441" y="19337"/>
                    <a:pt x="16350" y="18131"/>
                  </a:cubicBezTo>
                  <a:cubicBezTo>
                    <a:pt x="17032" y="17225"/>
                    <a:pt x="17892" y="16432"/>
                    <a:pt x="18884" y="15882"/>
                  </a:cubicBezTo>
                  <a:cubicBezTo>
                    <a:pt x="18991" y="15823"/>
                    <a:pt x="19100" y="15766"/>
                    <a:pt x="19210" y="15712"/>
                  </a:cubicBezTo>
                  <a:cubicBezTo>
                    <a:pt x="19264" y="15687"/>
                    <a:pt x="19319" y="15662"/>
                    <a:pt x="19373" y="15638"/>
                  </a:cubicBezTo>
                  <a:cubicBezTo>
                    <a:pt x="19400" y="15625"/>
                    <a:pt x="19427" y="15614"/>
                    <a:pt x="19454" y="15602"/>
                  </a:cubicBezTo>
                  <a:cubicBezTo>
                    <a:pt x="19463" y="15598"/>
                    <a:pt x="19468" y="15595"/>
                    <a:pt x="19471" y="15594"/>
                  </a:cubicBezTo>
                  <a:cubicBezTo>
                    <a:pt x="19476" y="15592"/>
                    <a:pt x="19486" y="15588"/>
                    <a:pt x="19502" y="15582"/>
                  </a:cubicBezTo>
                  <a:cubicBezTo>
                    <a:pt x="19707" y="15502"/>
                    <a:pt x="19916" y="15428"/>
                    <a:pt x="20129" y="15372"/>
                  </a:cubicBezTo>
                  <a:cubicBezTo>
                    <a:pt x="20230" y="15345"/>
                    <a:pt x="20330" y="15321"/>
                    <a:pt x="20432" y="15301"/>
                  </a:cubicBezTo>
                  <a:cubicBezTo>
                    <a:pt x="20481" y="15291"/>
                    <a:pt x="20531" y="15283"/>
                    <a:pt x="20580" y="15274"/>
                  </a:cubicBezTo>
                  <a:cubicBezTo>
                    <a:pt x="20599" y="15271"/>
                    <a:pt x="20619" y="15268"/>
                    <a:pt x="20639" y="15265"/>
                  </a:cubicBezTo>
                  <a:lnTo>
                    <a:pt x="20639" y="15265"/>
                  </a:lnTo>
                  <a:cubicBezTo>
                    <a:pt x="20613" y="15270"/>
                    <a:pt x="20604" y="15271"/>
                    <a:pt x="20605" y="15271"/>
                  </a:cubicBezTo>
                  <a:cubicBezTo>
                    <a:pt x="20606" y="15271"/>
                    <a:pt x="20662" y="15263"/>
                    <a:pt x="20678" y="15262"/>
                  </a:cubicBezTo>
                  <a:cubicBezTo>
                    <a:pt x="20807" y="15248"/>
                    <a:pt x="20938" y="15240"/>
                    <a:pt x="21068" y="15240"/>
                  </a:cubicBezTo>
                  <a:cubicBezTo>
                    <a:pt x="21121" y="15240"/>
                    <a:pt x="21174" y="15242"/>
                    <a:pt x="21226" y="15245"/>
                  </a:cubicBezTo>
                  <a:cubicBezTo>
                    <a:pt x="21270" y="15246"/>
                    <a:pt x="21312" y="15250"/>
                    <a:pt x="21356" y="15254"/>
                  </a:cubicBezTo>
                  <a:cubicBezTo>
                    <a:pt x="21360" y="15254"/>
                    <a:pt x="21365" y="15256"/>
                    <a:pt x="21370" y="15256"/>
                  </a:cubicBezTo>
                  <a:cubicBezTo>
                    <a:pt x="21380" y="15256"/>
                    <a:pt x="21393" y="15257"/>
                    <a:pt x="21403" y="15260"/>
                  </a:cubicBezTo>
                  <a:cubicBezTo>
                    <a:pt x="21405" y="15260"/>
                    <a:pt x="21408" y="15260"/>
                    <a:pt x="21410" y="15261"/>
                  </a:cubicBezTo>
                  <a:lnTo>
                    <a:pt x="21410" y="15261"/>
                  </a:lnTo>
                  <a:cubicBezTo>
                    <a:pt x="21488" y="15275"/>
                    <a:pt x="21566" y="15289"/>
                    <a:pt x="21643" y="15310"/>
                  </a:cubicBezTo>
                  <a:cubicBezTo>
                    <a:pt x="21654" y="15312"/>
                    <a:pt x="21666" y="15315"/>
                    <a:pt x="21677" y="15320"/>
                  </a:cubicBezTo>
                  <a:cubicBezTo>
                    <a:pt x="21599" y="15461"/>
                    <a:pt x="21547" y="15560"/>
                    <a:pt x="21547" y="15560"/>
                  </a:cubicBezTo>
                  <a:cubicBezTo>
                    <a:pt x="21503" y="15623"/>
                    <a:pt x="22555" y="16060"/>
                    <a:pt x="23057" y="16207"/>
                  </a:cubicBezTo>
                  <a:cubicBezTo>
                    <a:pt x="23081" y="16279"/>
                    <a:pt x="23137" y="16340"/>
                    <a:pt x="23219" y="16364"/>
                  </a:cubicBezTo>
                  <a:lnTo>
                    <a:pt x="23222" y="16364"/>
                  </a:lnTo>
                  <a:cubicBezTo>
                    <a:pt x="23244" y="16371"/>
                    <a:pt x="23266" y="16374"/>
                    <a:pt x="23289" y="16374"/>
                  </a:cubicBezTo>
                  <a:cubicBezTo>
                    <a:pt x="23315" y="16374"/>
                    <a:pt x="23341" y="16370"/>
                    <a:pt x="23366" y="16361"/>
                  </a:cubicBezTo>
                  <a:cubicBezTo>
                    <a:pt x="23629" y="16275"/>
                    <a:pt x="24556" y="15963"/>
                    <a:pt x="25174" y="15655"/>
                  </a:cubicBezTo>
                  <a:cubicBezTo>
                    <a:pt x="25348" y="15567"/>
                    <a:pt x="25352" y="15317"/>
                    <a:pt x="25180" y="15225"/>
                  </a:cubicBezTo>
                  <a:cubicBezTo>
                    <a:pt x="24915" y="15085"/>
                    <a:pt x="24495" y="14921"/>
                    <a:pt x="23909" y="14863"/>
                  </a:cubicBezTo>
                  <a:cubicBezTo>
                    <a:pt x="23900" y="14862"/>
                    <a:pt x="23891" y="14862"/>
                    <a:pt x="23882" y="14862"/>
                  </a:cubicBezTo>
                  <a:cubicBezTo>
                    <a:pt x="23803" y="14862"/>
                    <a:pt x="23727" y="14901"/>
                    <a:pt x="23681" y="14968"/>
                  </a:cubicBezTo>
                  <a:cubicBezTo>
                    <a:pt x="23212" y="14746"/>
                    <a:pt x="22327" y="14361"/>
                    <a:pt x="22272" y="14347"/>
                  </a:cubicBezTo>
                  <a:cubicBezTo>
                    <a:pt x="22272" y="14347"/>
                    <a:pt x="22271" y="14347"/>
                    <a:pt x="22271" y="14347"/>
                  </a:cubicBezTo>
                  <a:cubicBezTo>
                    <a:pt x="22244" y="14347"/>
                    <a:pt x="22150" y="14488"/>
                    <a:pt x="22039" y="14675"/>
                  </a:cubicBezTo>
                  <a:cubicBezTo>
                    <a:pt x="21727" y="14562"/>
                    <a:pt x="21396" y="14515"/>
                    <a:pt x="21062" y="14515"/>
                  </a:cubicBezTo>
                  <a:cubicBezTo>
                    <a:pt x="20725" y="14515"/>
                    <a:pt x="20385" y="14563"/>
                    <a:pt x="20063" y="14640"/>
                  </a:cubicBezTo>
                  <a:cubicBezTo>
                    <a:pt x="19049" y="14880"/>
                    <a:pt x="18124" y="15423"/>
                    <a:pt x="17322" y="16077"/>
                  </a:cubicBezTo>
                  <a:cubicBezTo>
                    <a:pt x="14981" y="17984"/>
                    <a:pt x="13740" y="20971"/>
                    <a:pt x="13332" y="23899"/>
                  </a:cubicBezTo>
                  <a:cubicBezTo>
                    <a:pt x="13239" y="24565"/>
                    <a:pt x="13103" y="25263"/>
                    <a:pt x="12846" y="25915"/>
                  </a:cubicBezTo>
                  <a:cubicBezTo>
                    <a:pt x="12668" y="26370"/>
                    <a:pt x="12306" y="27006"/>
                    <a:pt x="12015" y="27376"/>
                  </a:cubicBezTo>
                  <a:cubicBezTo>
                    <a:pt x="11318" y="28263"/>
                    <a:pt x="10484" y="28863"/>
                    <a:pt x="9445" y="29310"/>
                  </a:cubicBezTo>
                  <a:cubicBezTo>
                    <a:pt x="9439" y="29313"/>
                    <a:pt x="9435" y="29314"/>
                    <a:pt x="9431" y="29316"/>
                  </a:cubicBezTo>
                  <a:cubicBezTo>
                    <a:pt x="9425" y="29318"/>
                    <a:pt x="9418" y="29321"/>
                    <a:pt x="9407" y="29326"/>
                  </a:cubicBezTo>
                  <a:cubicBezTo>
                    <a:pt x="9376" y="29338"/>
                    <a:pt x="9344" y="29351"/>
                    <a:pt x="9313" y="29364"/>
                  </a:cubicBezTo>
                  <a:cubicBezTo>
                    <a:pt x="9251" y="29388"/>
                    <a:pt x="9188" y="29412"/>
                    <a:pt x="9124" y="29434"/>
                  </a:cubicBezTo>
                  <a:cubicBezTo>
                    <a:pt x="8987" y="29485"/>
                    <a:pt x="8848" y="29532"/>
                    <a:pt x="8708" y="29574"/>
                  </a:cubicBezTo>
                  <a:cubicBezTo>
                    <a:pt x="8451" y="29653"/>
                    <a:pt x="8190" y="29720"/>
                    <a:pt x="7925" y="29775"/>
                  </a:cubicBezTo>
                  <a:cubicBezTo>
                    <a:pt x="7374" y="29891"/>
                    <a:pt x="6953" y="29939"/>
                    <a:pt x="6363" y="29957"/>
                  </a:cubicBezTo>
                  <a:cubicBezTo>
                    <a:pt x="6262" y="29960"/>
                    <a:pt x="6161" y="29962"/>
                    <a:pt x="6059" y="29962"/>
                  </a:cubicBezTo>
                  <a:cubicBezTo>
                    <a:pt x="5639" y="29962"/>
                    <a:pt x="5218" y="29936"/>
                    <a:pt x="4800" y="29881"/>
                  </a:cubicBezTo>
                  <a:cubicBezTo>
                    <a:pt x="4803" y="29881"/>
                    <a:pt x="4704" y="29867"/>
                    <a:pt x="4686" y="29864"/>
                  </a:cubicBezTo>
                  <a:cubicBezTo>
                    <a:pt x="4623" y="29854"/>
                    <a:pt x="4561" y="29844"/>
                    <a:pt x="4500" y="29833"/>
                  </a:cubicBezTo>
                  <a:cubicBezTo>
                    <a:pt x="4368" y="29810"/>
                    <a:pt x="4236" y="29785"/>
                    <a:pt x="4106" y="29755"/>
                  </a:cubicBezTo>
                  <a:cubicBezTo>
                    <a:pt x="3872" y="29704"/>
                    <a:pt x="3640" y="29644"/>
                    <a:pt x="3411" y="29571"/>
                  </a:cubicBezTo>
                  <a:cubicBezTo>
                    <a:pt x="3300" y="29536"/>
                    <a:pt x="3192" y="29499"/>
                    <a:pt x="3083" y="29460"/>
                  </a:cubicBezTo>
                  <a:cubicBezTo>
                    <a:pt x="3029" y="29440"/>
                    <a:pt x="2975" y="29420"/>
                    <a:pt x="2923" y="29399"/>
                  </a:cubicBezTo>
                  <a:cubicBezTo>
                    <a:pt x="2896" y="29389"/>
                    <a:pt x="2871" y="29379"/>
                    <a:pt x="2845" y="29368"/>
                  </a:cubicBezTo>
                  <a:cubicBezTo>
                    <a:pt x="2833" y="29364"/>
                    <a:pt x="2824" y="29359"/>
                    <a:pt x="2817" y="29358"/>
                  </a:cubicBezTo>
                  <a:cubicBezTo>
                    <a:pt x="2816" y="29357"/>
                    <a:pt x="2811" y="29354"/>
                    <a:pt x="2803" y="29351"/>
                  </a:cubicBezTo>
                  <a:cubicBezTo>
                    <a:pt x="2606" y="29265"/>
                    <a:pt x="2413" y="29171"/>
                    <a:pt x="2226" y="29064"/>
                  </a:cubicBezTo>
                  <a:cubicBezTo>
                    <a:pt x="2055" y="28966"/>
                    <a:pt x="1891" y="28860"/>
                    <a:pt x="1733" y="28743"/>
                  </a:cubicBezTo>
                  <a:cubicBezTo>
                    <a:pt x="1729" y="28739"/>
                    <a:pt x="1675" y="28697"/>
                    <a:pt x="1662" y="28687"/>
                  </a:cubicBezTo>
                  <a:cubicBezTo>
                    <a:pt x="1625" y="28656"/>
                    <a:pt x="1590" y="28626"/>
                    <a:pt x="1555" y="28595"/>
                  </a:cubicBezTo>
                  <a:cubicBezTo>
                    <a:pt x="1480" y="28528"/>
                    <a:pt x="1408" y="28459"/>
                    <a:pt x="1340" y="28387"/>
                  </a:cubicBezTo>
                  <a:cubicBezTo>
                    <a:pt x="1289" y="28332"/>
                    <a:pt x="1241" y="28277"/>
                    <a:pt x="1194" y="28219"/>
                  </a:cubicBezTo>
                  <a:lnTo>
                    <a:pt x="1194" y="28219"/>
                  </a:lnTo>
                  <a:cubicBezTo>
                    <a:pt x="1195" y="28219"/>
                    <a:pt x="1195" y="28219"/>
                    <a:pt x="1195" y="28219"/>
                  </a:cubicBezTo>
                  <a:cubicBezTo>
                    <a:pt x="1196" y="28219"/>
                    <a:pt x="1146" y="28153"/>
                    <a:pt x="1134" y="28137"/>
                  </a:cubicBezTo>
                  <a:cubicBezTo>
                    <a:pt x="1107" y="28097"/>
                    <a:pt x="1081" y="28058"/>
                    <a:pt x="1056" y="28017"/>
                  </a:cubicBezTo>
                  <a:cubicBezTo>
                    <a:pt x="1030" y="27976"/>
                    <a:pt x="1008" y="27935"/>
                    <a:pt x="985" y="27892"/>
                  </a:cubicBezTo>
                  <a:cubicBezTo>
                    <a:pt x="975" y="27871"/>
                    <a:pt x="946" y="27795"/>
                    <a:pt x="944" y="27795"/>
                  </a:cubicBezTo>
                  <a:cubicBezTo>
                    <a:pt x="944" y="27795"/>
                    <a:pt x="944" y="27795"/>
                    <a:pt x="944" y="27795"/>
                  </a:cubicBezTo>
                  <a:cubicBezTo>
                    <a:pt x="926" y="27730"/>
                    <a:pt x="909" y="27665"/>
                    <a:pt x="889" y="27600"/>
                  </a:cubicBezTo>
                  <a:cubicBezTo>
                    <a:pt x="888" y="27586"/>
                    <a:pt x="885" y="27571"/>
                    <a:pt x="885" y="27559"/>
                  </a:cubicBezTo>
                  <a:cubicBezTo>
                    <a:pt x="885" y="27529"/>
                    <a:pt x="886" y="27499"/>
                    <a:pt x="886" y="27470"/>
                  </a:cubicBezTo>
                  <a:cubicBezTo>
                    <a:pt x="885" y="27464"/>
                    <a:pt x="885" y="27458"/>
                    <a:pt x="885" y="27453"/>
                  </a:cubicBezTo>
                  <a:cubicBezTo>
                    <a:pt x="886" y="27451"/>
                    <a:pt x="886" y="27448"/>
                    <a:pt x="888" y="27447"/>
                  </a:cubicBezTo>
                  <a:cubicBezTo>
                    <a:pt x="898" y="27409"/>
                    <a:pt x="907" y="27369"/>
                    <a:pt x="917" y="27331"/>
                  </a:cubicBezTo>
                  <a:cubicBezTo>
                    <a:pt x="919" y="27324"/>
                    <a:pt x="920" y="27317"/>
                    <a:pt x="922" y="27313"/>
                  </a:cubicBezTo>
                  <a:cubicBezTo>
                    <a:pt x="923" y="27311"/>
                    <a:pt x="924" y="27309"/>
                    <a:pt x="926" y="27306"/>
                  </a:cubicBezTo>
                  <a:cubicBezTo>
                    <a:pt x="944" y="27275"/>
                    <a:pt x="958" y="27242"/>
                    <a:pt x="977" y="27212"/>
                  </a:cubicBezTo>
                  <a:cubicBezTo>
                    <a:pt x="993" y="27186"/>
                    <a:pt x="1012" y="27162"/>
                    <a:pt x="1029" y="27137"/>
                  </a:cubicBezTo>
                  <a:lnTo>
                    <a:pt x="1029" y="27137"/>
                  </a:lnTo>
                  <a:cubicBezTo>
                    <a:pt x="1016" y="27156"/>
                    <a:pt x="1012" y="27164"/>
                    <a:pt x="1013" y="27164"/>
                  </a:cubicBezTo>
                  <a:cubicBezTo>
                    <a:pt x="1015" y="27164"/>
                    <a:pt x="1063" y="27099"/>
                    <a:pt x="1080" y="27081"/>
                  </a:cubicBezTo>
                  <a:cubicBezTo>
                    <a:pt x="1130" y="27026"/>
                    <a:pt x="1186" y="26979"/>
                    <a:pt x="1240" y="26930"/>
                  </a:cubicBezTo>
                  <a:lnTo>
                    <a:pt x="1240" y="26930"/>
                  </a:lnTo>
                  <a:cubicBezTo>
                    <a:pt x="1242" y="26929"/>
                    <a:pt x="1243" y="26928"/>
                    <a:pt x="1244" y="26928"/>
                  </a:cubicBezTo>
                  <a:lnTo>
                    <a:pt x="1244" y="26928"/>
                  </a:lnTo>
                  <a:cubicBezTo>
                    <a:pt x="1246" y="26927"/>
                    <a:pt x="1248" y="26925"/>
                    <a:pt x="1250" y="26923"/>
                  </a:cubicBezTo>
                  <a:lnTo>
                    <a:pt x="1250" y="26923"/>
                  </a:lnTo>
                  <a:cubicBezTo>
                    <a:pt x="1254" y="26921"/>
                    <a:pt x="1257" y="26918"/>
                    <a:pt x="1261" y="26914"/>
                  </a:cubicBezTo>
                  <a:cubicBezTo>
                    <a:pt x="1271" y="26907"/>
                    <a:pt x="1281" y="26899"/>
                    <a:pt x="1281" y="26899"/>
                  </a:cubicBezTo>
                  <a:lnTo>
                    <a:pt x="1281" y="26899"/>
                  </a:lnTo>
                  <a:cubicBezTo>
                    <a:pt x="1281" y="26899"/>
                    <a:pt x="1278" y="26902"/>
                    <a:pt x="1271" y="26907"/>
                  </a:cubicBezTo>
                  <a:cubicBezTo>
                    <a:pt x="1278" y="26903"/>
                    <a:pt x="1283" y="26899"/>
                    <a:pt x="1291" y="26894"/>
                  </a:cubicBezTo>
                  <a:cubicBezTo>
                    <a:pt x="1334" y="26863"/>
                    <a:pt x="1378" y="26834"/>
                    <a:pt x="1422" y="26805"/>
                  </a:cubicBezTo>
                  <a:cubicBezTo>
                    <a:pt x="1594" y="26696"/>
                    <a:pt x="1777" y="26605"/>
                    <a:pt x="1962" y="26523"/>
                  </a:cubicBezTo>
                  <a:cubicBezTo>
                    <a:pt x="1977" y="26516"/>
                    <a:pt x="1993" y="26510"/>
                    <a:pt x="2009" y="26503"/>
                  </a:cubicBezTo>
                  <a:cubicBezTo>
                    <a:pt x="2021" y="26497"/>
                    <a:pt x="2048" y="26486"/>
                    <a:pt x="2055" y="26483"/>
                  </a:cubicBezTo>
                  <a:cubicBezTo>
                    <a:pt x="2110" y="26462"/>
                    <a:pt x="2164" y="26441"/>
                    <a:pt x="2218" y="26419"/>
                  </a:cubicBezTo>
                  <a:cubicBezTo>
                    <a:pt x="2342" y="26373"/>
                    <a:pt x="2467" y="26330"/>
                    <a:pt x="2592" y="26289"/>
                  </a:cubicBezTo>
                  <a:cubicBezTo>
                    <a:pt x="2844" y="26206"/>
                    <a:pt x="3098" y="26133"/>
                    <a:pt x="3353" y="26066"/>
                  </a:cubicBezTo>
                  <a:cubicBezTo>
                    <a:pt x="4566" y="25745"/>
                    <a:pt x="5805" y="25535"/>
                    <a:pt x="7038" y="25308"/>
                  </a:cubicBezTo>
                  <a:cubicBezTo>
                    <a:pt x="8229" y="25091"/>
                    <a:pt x="9431" y="24882"/>
                    <a:pt x="10597" y="24545"/>
                  </a:cubicBezTo>
                  <a:cubicBezTo>
                    <a:pt x="11073" y="24408"/>
                    <a:pt x="11557" y="24251"/>
                    <a:pt x="11999" y="24024"/>
                  </a:cubicBezTo>
                  <a:cubicBezTo>
                    <a:pt x="12299" y="23868"/>
                    <a:pt x="12533" y="23624"/>
                    <a:pt x="12730" y="23354"/>
                  </a:cubicBezTo>
                  <a:cubicBezTo>
                    <a:pt x="13202" y="22708"/>
                    <a:pt x="13428" y="21875"/>
                    <a:pt x="13589" y="21102"/>
                  </a:cubicBezTo>
                  <a:cubicBezTo>
                    <a:pt x="13808" y="20050"/>
                    <a:pt x="13909" y="18973"/>
                    <a:pt x="13967" y="17902"/>
                  </a:cubicBezTo>
                  <a:cubicBezTo>
                    <a:pt x="14092" y="15539"/>
                    <a:pt x="14002" y="13163"/>
                    <a:pt x="13841" y="10804"/>
                  </a:cubicBezTo>
                  <a:cubicBezTo>
                    <a:pt x="13790" y="10046"/>
                    <a:pt x="13730" y="9290"/>
                    <a:pt x="13661" y="8535"/>
                  </a:cubicBezTo>
                  <a:lnTo>
                    <a:pt x="14015" y="8535"/>
                  </a:lnTo>
                  <a:cubicBezTo>
                    <a:pt x="14060" y="8535"/>
                    <a:pt x="14097" y="8498"/>
                    <a:pt x="14097" y="8453"/>
                  </a:cubicBezTo>
                  <a:lnTo>
                    <a:pt x="14097" y="81"/>
                  </a:lnTo>
                  <a:cubicBezTo>
                    <a:pt x="14097" y="36"/>
                    <a:pt x="14060" y="0"/>
                    <a:pt x="14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6"/>
          <p:cNvSpPr/>
          <p:nvPr/>
        </p:nvSpPr>
        <p:spPr>
          <a:xfrm>
            <a:off x="527250" y="572417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6"/>
          <p:cNvSpPr txBox="1">
            <a:spLocks noGrp="1"/>
          </p:cNvSpPr>
          <p:nvPr>
            <p:ph type="title"/>
          </p:nvPr>
        </p:nvSpPr>
        <p:spPr>
          <a:xfrm>
            <a:off x="713250" y="539385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Statement</a:t>
            </a:r>
          </a:p>
        </p:txBody>
      </p:sp>
      <p:sp>
        <p:nvSpPr>
          <p:cNvPr id="561" name="Google Shape;561;p46"/>
          <p:cNvSpPr/>
          <p:nvPr/>
        </p:nvSpPr>
        <p:spPr>
          <a:xfrm flipH="1">
            <a:off x="-546310" y="3907254"/>
            <a:ext cx="3228757" cy="71046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6"/>
          <p:cNvSpPr/>
          <p:nvPr/>
        </p:nvSpPr>
        <p:spPr>
          <a:xfrm rot="10800000" flipH="1">
            <a:off x="6514140" y="1717454"/>
            <a:ext cx="3228757" cy="71046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6"/>
          <p:cNvSpPr/>
          <p:nvPr/>
        </p:nvSpPr>
        <p:spPr>
          <a:xfrm flipH="1">
            <a:off x="149620" y="3566226"/>
            <a:ext cx="1836902" cy="43529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46"/>
          <p:cNvSpPr/>
          <p:nvPr/>
        </p:nvSpPr>
        <p:spPr>
          <a:xfrm flipH="1">
            <a:off x="7551571" y="2429399"/>
            <a:ext cx="2191329" cy="51930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A44AC5-4DFA-4FB3-875E-EB32A73768A6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99251" y="1632636"/>
            <a:ext cx="5611742" cy="2274618"/>
          </a:xfrm>
        </p:spPr>
        <p:txBody>
          <a:bodyPr/>
          <a:lstStyle/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statement involves creating an AI system that continuously monitors vehicle health in real-time by analyzing live sensor data. This system aims to predict potential issues, visualize performance trends, and provide timely alerts to ensure proactive maintenance and optimal vehicle management.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6B429AA-8B7E-4A82-824C-4FE064BBC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1785092"/>
            <a:ext cx="3173393" cy="31733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271 0.01574 L -0.36702 0.0200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486" y="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53E4-E057-EC5F-4538-DF7202F7E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Relevance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2AB16A-E0F2-1973-14EA-C0F87FD1E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49" y="1246869"/>
            <a:ext cx="7785771" cy="3463923"/>
          </a:xfrm>
        </p:spPr>
        <p:txBody>
          <a:bodyPr/>
          <a:lstStyle/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Efficiency: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moving from reactive or scheduled maintenance to predictive maintenance, vehicle downtime can be minimized, leading to better asset utilization.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Fleet Management Needs: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growing complexity of fleet operations demands smarter solutions for managing vehicle health.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Sustainability: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maintenance strategies can prolong vehicle life, contributing to resource efficiency and environmental conservation.</a:t>
            </a:r>
          </a:p>
          <a:p>
            <a:pPr algn="just"/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3217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47"/>
          <p:cNvSpPr/>
          <p:nvPr/>
        </p:nvSpPr>
        <p:spPr>
          <a:xfrm>
            <a:off x="527250" y="572417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2" name="Google Shape;572;p47"/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</a:t>
            </a:r>
          </a:p>
        </p:txBody>
      </p:sp>
      <p:sp>
        <p:nvSpPr>
          <p:cNvPr id="576" name="Google Shape;576;p47"/>
          <p:cNvSpPr txBox="1">
            <a:spLocks noGrp="1"/>
          </p:cNvSpPr>
          <p:nvPr>
            <p:ph type="subTitle" idx="4"/>
          </p:nvPr>
        </p:nvSpPr>
        <p:spPr>
          <a:xfrm>
            <a:off x="865906" y="1828681"/>
            <a:ext cx="5984950" cy="19289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create a real-time engine maintenance system using live sensor data and advanced algorithms to predict issues, visualize performance, and enable cost-effective fleet management with timely alerts.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approach helps in optimizing maintenance schedules and managing fleet costs effectively by addressing issues proactively.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79" name="Google Shape;579;p47"/>
          <p:cNvGrpSpPr/>
          <p:nvPr/>
        </p:nvGrpSpPr>
        <p:grpSpPr>
          <a:xfrm>
            <a:off x="6166190" y="605036"/>
            <a:ext cx="438600" cy="542561"/>
            <a:chOff x="4352692" y="2508835"/>
            <a:chExt cx="438600" cy="542561"/>
          </a:xfrm>
        </p:grpSpPr>
        <p:sp>
          <p:nvSpPr>
            <p:cNvPr id="580" name="Google Shape;580;p47"/>
            <p:cNvSpPr/>
            <p:nvPr/>
          </p:nvSpPr>
          <p:spPr>
            <a:xfrm>
              <a:off x="4365197" y="2508835"/>
              <a:ext cx="413607" cy="451967"/>
            </a:xfrm>
            <a:custGeom>
              <a:avLst/>
              <a:gdLst/>
              <a:ahLst/>
              <a:cxnLst/>
              <a:rect l="l" t="t" r="r" b="b"/>
              <a:pathLst>
                <a:path w="10998" h="12018" extrusionOk="0">
                  <a:moveTo>
                    <a:pt x="5509" y="1"/>
                  </a:moveTo>
                  <a:cubicBezTo>
                    <a:pt x="5436" y="16"/>
                    <a:pt x="5365" y="32"/>
                    <a:pt x="5292" y="48"/>
                  </a:cubicBezTo>
                  <a:cubicBezTo>
                    <a:pt x="4979" y="116"/>
                    <a:pt x="4696" y="251"/>
                    <a:pt x="4448" y="456"/>
                  </a:cubicBezTo>
                  <a:cubicBezTo>
                    <a:pt x="4365" y="525"/>
                    <a:pt x="4352" y="630"/>
                    <a:pt x="4411" y="706"/>
                  </a:cubicBezTo>
                  <a:cubicBezTo>
                    <a:pt x="4446" y="750"/>
                    <a:pt x="4492" y="773"/>
                    <a:pt x="4542" y="773"/>
                  </a:cubicBezTo>
                  <a:cubicBezTo>
                    <a:pt x="4580" y="773"/>
                    <a:pt x="4621" y="760"/>
                    <a:pt x="4661" y="733"/>
                  </a:cubicBezTo>
                  <a:cubicBezTo>
                    <a:pt x="4687" y="716"/>
                    <a:pt x="4711" y="696"/>
                    <a:pt x="4737" y="677"/>
                  </a:cubicBezTo>
                  <a:cubicBezTo>
                    <a:pt x="5019" y="469"/>
                    <a:pt x="5335" y="362"/>
                    <a:pt x="5684" y="355"/>
                  </a:cubicBezTo>
                  <a:cubicBezTo>
                    <a:pt x="5697" y="355"/>
                    <a:pt x="5710" y="355"/>
                    <a:pt x="5723" y="355"/>
                  </a:cubicBezTo>
                  <a:cubicBezTo>
                    <a:pt x="6105" y="355"/>
                    <a:pt x="6446" y="477"/>
                    <a:pt x="6750" y="711"/>
                  </a:cubicBezTo>
                  <a:cubicBezTo>
                    <a:pt x="6803" y="753"/>
                    <a:pt x="6854" y="774"/>
                    <a:pt x="6900" y="774"/>
                  </a:cubicBezTo>
                  <a:cubicBezTo>
                    <a:pt x="6949" y="774"/>
                    <a:pt x="6992" y="751"/>
                    <a:pt x="7027" y="706"/>
                  </a:cubicBezTo>
                  <a:cubicBezTo>
                    <a:pt x="7093" y="623"/>
                    <a:pt x="7074" y="511"/>
                    <a:pt x="6963" y="435"/>
                  </a:cubicBezTo>
                  <a:cubicBezTo>
                    <a:pt x="6818" y="337"/>
                    <a:pt x="6671" y="236"/>
                    <a:pt x="6512" y="170"/>
                  </a:cubicBezTo>
                  <a:cubicBezTo>
                    <a:pt x="6325" y="93"/>
                    <a:pt x="6124" y="56"/>
                    <a:pt x="5931" y="1"/>
                  </a:cubicBezTo>
                  <a:close/>
                  <a:moveTo>
                    <a:pt x="5733" y="629"/>
                  </a:moveTo>
                  <a:cubicBezTo>
                    <a:pt x="5663" y="629"/>
                    <a:pt x="5592" y="634"/>
                    <a:pt x="5520" y="643"/>
                  </a:cubicBezTo>
                  <a:cubicBezTo>
                    <a:pt x="5255" y="679"/>
                    <a:pt x="5017" y="786"/>
                    <a:pt x="4811" y="955"/>
                  </a:cubicBezTo>
                  <a:cubicBezTo>
                    <a:pt x="4724" y="1026"/>
                    <a:pt x="4711" y="1125"/>
                    <a:pt x="4771" y="1203"/>
                  </a:cubicBezTo>
                  <a:cubicBezTo>
                    <a:pt x="4806" y="1248"/>
                    <a:pt x="4853" y="1272"/>
                    <a:pt x="4905" y="1272"/>
                  </a:cubicBezTo>
                  <a:cubicBezTo>
                    <a:pt x="4943" y="1272"/>
                    <a:pt x="4983" y="1259"/>
                    <a:pt x="5022" y="1234"/>
                  </a:cubicBezTo>
                  <a:cubicBezTo>
                    <a:pt x="5042" y="1221"/>
                    <a:pt x="5059" y="1206"/>
                    <a:pt x="5079" y="1193"/>
                  </a:cubicBezTo>
                  <a:cubicBezTo>
                    <a:pt x="5273" y="1051"/>
                    <a:pt x="5500" y="980"/>
                    <a:pt x="5728" y="980"/>
                  </a:cubicBezTo>
                  <a:cubicBezTo>
                    <a:pt x="5949" y="980"/>
                    <a:pt x="6170" y="1047"/>
                    <a:pt x="6362" y="1182"/>
                  </a:cubicBezTo>
                  <a:cubicBezTo>
                    <a:pt x="6398" y="1207"/>
                    <a:pt x="6431" y="1236"/>
                    <a:pt x="6469" y="1253"/>
                  </a:cubicBezTo>
                  <a:cubicBezTo>
                    <a:pt x="6491" y="1262"/>
                    <a:pt x="6514" y="1267"/>
                    <a:pt x="6535" y="1267"/>
                  </a:cubicBezTo>
                  <a:cubicBezTo>
                    <a:pt x="6626" y="1267"/>
                    <a:pt x="6707" y="1187"/>
                    <a:pt x="6708" y="1055"/>
                  </a:cubicBezTo>
                  <a:cubicBezTo>
                    <a:pt x="6690" y="1031"/>
                    <a:pt x="6660" y="969"/>
                    <a:pt x="6611" y="932"/>
                  </a:cubicBezTo>
                  <a:cubicBezTo>
                    <a:pt x="6347" y="727"/>
                    <a:pt x="6052" y="629"/>
                    <a:pt x="5733" y="629"/>
                  </a:cubicBezTo>
                  <a:close/>
                  <a:moveTo>
                    <a:pt x="5724" y="1267"/>
                  </a:moveTo>
                  <a:cubicBezTo>
                    <a:pt x="5532" y="1268"/>
                    <a:pt x="5352" y="1325"/>
                    <a:pt x="5194" y="1444"/>
                  </a:cubicBezTo>
                  <a:cubicBezTo>
                    <a:pt x="5099" y="1515"/>
                    <a:pt x="5074" y="1613"/>
                    <a:pt x="5129" y="1697"/>
                  </a:cubicBezTo>
                  <a:cubicBezTo>
                    <a:pt x="5162" y="1748"/>
                    <a:pt x="5211" y="1775"/>
                    <a:pt x="5267" y="1775"/>
                  </a:cubicBezTo>
                  <a:cubicBezTo>
                    <a:pt x="5307" y="1775"/>
                    <a:pt x="5351" y="1761"/>
                    <a:pt x="5395" y="1731"/>
                  </a:cubicBezTo>
                  <a:cubicBezTo>
                    <a:pt x="5505" y="1655"/>
                    <a:pt x="5615" y="1617"/>
                    <a:pt x="5726" y="1617"/>
                  </a:cubicBezTo>
                  <a:cubicBezTo>
                    <a:pt x="5833" y="1617"/>
                    <a:pt x="5940" y="1653"/>
                    <a:pt x="6049" y="1724"/>
                  </a:cubicBezTo>
                  <a:cubicBezTo>
                    <a:pt x="6094" y="1753"/>
                    <a:pt x="6138" y="1767"/>
                    <a:pt x="6179" y="1767"/>
                  </a:cubicBezTo>
                  <a:cubicBezTo>
                    <a:pt x="6235" y="1767"/>
                    <a:pt x="6284" y="1741"/>
                    <a:pt x="6317" y="1691"/>
                  </a:cubicBezTo>
                  <a:cubicBezTo>
                    <a:pt x="6375" y="1603"/>
                    <a:pt x="6349" y="1506"/>
                    <a:pt x="6244" y="1431"/>
                  </a:cubicBezTo>
                  <a:cubicBezTo>
                    <a:pt x="6090" y="1323"/>
                    <a:pt x="5918" y="1268"/>
                    <a:pt x="5724" y="1267"/>
                  </a:cubicBezTo>
                  <a:close/>
                  <a:moveTo>
                    <a:pt x="5744" y="3542"/>
                  </a:moveTo>
                  <a:cubicBezTo>
                    <a:pt x="6571" y="3542"/>
                    <a:pt x="7319" y="3812"/>
                    <a:pt x="7977" y="4345"/>
                  </a:cubicBezTo>
                  <a:cubicBezTo>
                    <a:pt x="8479" y="4753"/>
                    <a:pt x="8839" y="5263"/>
                    <a:pt x="9069" y="5884"/>
                  </a:cubicBezTo>
                  <a:cubicBezTo>
                    <a:pt x="8842" y="5904"/>
                    <a:pt x="8633" y="5924"/>
                    <a:pt x="8423" y="5938"/>
                  </a:cubicBezTo>
                  <a:cubicBezTo>
                    <a:pt x="8264" y="5949"/>
                    <a:pt x="8126" y="5992"/>
                    <a:pt x="8027" y="6130"/>
                  </a:cubicBezTo>
                  <a:cubicBezTo>
                    <a:pt x="8010" y="6154"/>
                    <a:pt x="7965" y="6170"/>
                    <a:pt x="7932" y="6170"/>
                  </a:cubicBezTo>
                  <a:cubicBezTo>
                    <a:pt x="7850" y="6172"/>
                    <a:pt x="7767" y="6172"/>
                    <a:pt x="7685" y="6172"/>
                  </a:cubicBezTo>
                  <a:cubicBezTo>
                    <a:pt x="7619" y="6172"/>
                    <a:pt x="7552" y="6172"/>
                    <a:pt x="7486" y="6172"/>
                  </a:cubicBezTo>
                  <a:cubicBezTo>
                    <a:pt x="7423" y="6172"/>
                    <a:pt x="7361" y="6172"/>
                    <a:pt x="7298" y="6173"/>
                  </a:cubicBezTo>
                  <a:cubicBezTo>
                    <a:pt x="7296" y="6173"/>
                    <a:pt x="7294" y="6173"/>
                    <a:pt x="7292" y="6173"/>
                  </a:cubicBezTo>
                  <a:cubicBezTo>
                    <a:pt x="7236" y="6173"/>
                    <a:pt x="7210" y="6152"/>
                    <a:pt x="7190" y="6097"/>
                  </a:cubicBezTo>
                  <a:cubicBezTo>
                    <a:pt x="6939" y="5451"/>
                    <a:pt x="6376" y="5053"/>
                    <a:pt x="5720" y="5053"/>
                  </a:cubicBezTo>
                  <a:cubicBezTo>
                    <a:pt x="5063" y="5053"/>
                    <a:pt x="4496" y="5453"/>
                    <a:pt x="4250" y="6096"/>
                  </a:cubicBezTo>
                  <a:cubicBezTo>
                    <a:pt x="4228" y="6152"/>
                    <a:pt x="4204" y="6173"/>
                    <a:pt x="4147" y="6173"/>
                  </a:cubicBezTo>
                  <a:cubicBezTo>
                    <a:pt x="4145" y="6173"/>
                    <a:pt x="4143" y="6173"/>
                    <a:pt x="4141" y="6173"/>
                  </a:cubicBezTo>
                  <a:cubicBezTo>
                    <a:pt x="4079" y="6172"/>
                    <a:pt x="4016" y="6172"/>
                    <a:pt x="3953" y="6172"/>
                  </a:cubicBezTo>
                  <a:cubicBezTo>
                    <a:pt x="3887" y="6172"/>
                    <a:pt x="3821" y="6172"/>
                    <a:pt x="3754" y="6172"/>
                  </a:cubicBezTo>
                  <a:cubicBezTo>
                    <a:pt x="3672" y="6172"/>
                    <a:pt x="3590" y="6172"/>
                    <a:pt x="3508" y="6170"/>
                  </a:cubicBezTo>
                  <a:cubicBezTo>
                    <a:pt x="3475" y="6170"/>
                    <a:pt x="3428" y="6154"/>
                    <a:pt x="3411" y="6130"/>
                  </a:cubicBezTo>
                  <a:cubicBezTo>
                    <a:pt x="3317" y="5998"/>
                    <a:pt x="3183" y="5951"/>
                    <a:pt x="3027" y="5939"/>
                  </a:cubicBezTo>
                  <a:cubicBezTo>
                    <a:pt x="2818" y="5924"/>
                    <a:pt x="2607" y="5904"/>
                    <a:pt x="2374" y="5884"/>
                  </a:cubicBezTo>
                  <a:cubicBezTo>
                    <a:pt x="2536" y="5434"/>
                    <a:pt x="2775" y="5043"/>
                    <a:pt x="3093" y="4701"/>
                  </a:cubicBezTo>
                  <a:cubicBezTo>
                    <a:pt x="3735" y="4009"/>
                    <a:pt x="4530" y="3617"/>
                    <a:pt x="5470" y="3552"/>
                  </a:cubicBezTo>
                  <a:cubicBezTo>
                    <a:pt x="5563" y="3545"/>
                    <a:pt x="5654" y="3542"/>
                    <a:pt x="5744" y="3542"/>
                  </a:cubicBezTo>
                  <a:close/>
                  <a:moveTo>
                    <a:pt x="5960" y="5982"/>
                  </a:moveTo>
                  <a:cubicBezTo>
                    <a:pt x="5911" y="5982"/>
                    <a:pt x="5859" y="6004"/>
                    <a:pt x="5809" y="6047"/>
                  </a:cubicBezTo>
                  <a:cubicBezTo>
                    <a:pt x="5698" y="6146"/>
                    <a:pt x="5589" y="6245"/>
                    <a:pt x="5478" y="6345"/>
                  </a:cubicBezTo>
                  <a:cubicBezTo>
                    <a:pt x="5250" y="6547"/>
                    <a:pt x="5265" y="6643"/>
                    <a:pt x="5545" y="6760"/>
                  </a:cubicBezTo>
                  <a:cubicBezTo>
                    <a:pt x="5547" y="6761"/>
                    <a:pt x="5550" y="6765"/>
                    <a:pt x="5559" y="6775"/>
                  </a:cubicBezTo>
                  <a:cubicBezTo>
                    <a:pt x="5505" y="6825"/>
                    <a:pt x="5449" y="6874"/>
                    <a:pt x="5395" y="6924"/>
                  </a:cubicBezTo>
                  <a:cubicBezTo>
                    <a:pt x="5302" y="7010"/>
                    <a:pt x="5288" y="7113"/>
                    <a:pt x="5356" y="7191"/>
                  </a:cubicBezTo>
                  <a:cubicBezTo>
                    <a:pt x="5392" y="7231"/>
                    <a:pt x="5435" y="7251"/>
                    <a:pt x="5481" y="7251"/>
                  </a:cubicBezTo>
                  <a:cubicBezTo>
                    <a:pt x="5527" y="7251"/>
                    <a:pt x="5577" y="7231"/>
                    <a:pt x="5626" y="7188"/>
                  </a:cubicBezTo>
                  <a:cubicBezTo>
                    <a:pt x="5744" y="7086"/>
                    <a:pt x="5859" y="6979"/>
                    <a:pt x="5976" y="6875"/>
                  </a:cubicBezTo>
                  <a:cubicBezTo>
                    <a:pt x="6190" y="6686"/>
                    <a:pt x="6167" y="6566"/>
                    <a:pt x="5899" y="6475"/>
                  </a:cubicBezTo>
                  <a:cubicBezTo>
                    <a:pt x="5895" y="6473"/>
                    <a:pt x="5892" y="6465"/>
                    <a:pt x="5886" y="6455"/>
                  </a:cubicBezTo>
                  <a:cubicBezTo>
                    <a:pt x="5911" y="6431"/>
                    <a:pt x="5936" y="6408"/>
                    <a:pt x="5962" y="6384"/>
                  </a:cubicBezTo>
                  <a:cubicBezTo>
                    <a:pt x="5990" y="6357"/>
                    <a:pt x="6020" y="6332"/>
                    <a:pt x="6049" y="6304"/>
                  </a:cubicBezTo>
                  <a:cubicBezTo>
                    <a:pt x="6139" y="6217"/>
                    <a:pt x="6150" y="6112"/>
                    <a:pt x="6080" y="6036"/>
                  </a:cubicBezTo>
                  <a:cubicBezTo>
                    <a:pt x="6046" y="6000"/>
                    <a:pt x="6005" y="5982"/>
                    <a:pt x="5960" y="5982"/>
                  </a:cubicBezTo>
                  <a:close/>
                  <a:moveTo>
                    <a:pt x="2281" y="6230"/>
                  </a:moveTo>
                  <a:cubicBezTo>
                    <a:pt x="2530" y="6251"/>
                    <a:pt x="2787" y="6270"/>
                    <a:pt x="3042" y="6298"/>
                  </a:cubicBezTo>
                  <a:cubicBezTo>
                    <a:pt x="3070" y="6301"/>
                    <a:pt x="3116" y="6357"/>
                    <a:pt x="3116" y="6388"/>
                  </a:cubicBezTo>
                  <a:cubicBezTo>
                    <a:pt x="3120" y="6868"/>
                    <a:pt x="3120" y="7348"/>
                    <a:pt x="3116" y="7829"/>
                  </a:cubicBezTo>
                  <a:cubicBezTo>
                    <a:pt x="3114" y="7858"/>
                    <a:pt x="3067" y="7911"/>
                    <a:pt x="3037" y="7914"/>
                  </a:cubicBezTo>
                  <a:cubicBezTo>
                    <a:pt x="2805" y="7941"/>
                    <a:pt x="2572" y="7961"/>
                    <a:pt x="2338" y="7976"/>
                  </a:cubicBezTo>
                  <a:cubicBezTo>
                    <a:pt x="2338" y="7976"/>
                    <a:pt x="2337" y="7976"/>
                    <a:pt x="2336" y="7976"/>
                  </a:cubicBezTo>
                  <a:cubicBezTo>
                    <a:pt x="2308" y="7976"/>
                    <a:pt x="2258" y="7941"/>
                    <a:pt x="2251" y="7915"/>
                  </a:cubicBezTo>
                  <a:cubicBezTo>
                    <a:pt x="2120" y="7362"/>
                    <a:pt x="2123" y="6810"/>
                    <a:pt x="2260" y="6258"/>
                  </a:cubicBezTo>
                  <a:cubicBezTo>
                    <a:pt x="2261" y="6251"/>
                    <a:pt x="2268" y="6245"/>
                    <a:pt x="2281" y="6230"/>
                  </a:cubicBezTo>
                  <a:close/>
                  <a:moveTo>
                    <a:pt x="5720" y="8438"/>
                  </a:moveTo>
                  <a:cubicBezTo>
                    <a:pt x="5626" y="8438"/>
                    <a:pt x="5552" y="8508"/>
                    <a:pt x="5547" y="8604"/>
                  </a:cubicBezTo>
                  <a:cubicBezTo>
                    <a:pt x="5543" y="8706"/>
                    <a:pt x="5617" y="8785"/>
                    <a:pt x="5717" y="8788"/>
                  </a:cubicBezTo>
                  <a:cubicBezTo>
                    <a:pt x="5718" y="8788"/>
                    <a:pt x="5719" y="8788"/>
                    <a:pt x="5720" y="8788"/>
                  </a:cubicBezTo>
                  <a:cubicBezTo>
                    <a:pt x="5814" y="8788"/>
                    <a:pt x="5888" y="8716"/>
                    <a:pt x="5892" y="8621"/>
                  </a:cubicBezTo>
                  <a:cubicBezTo>
                    <a:pt x="5898" y="8520"/>
                    <a:pt x="5822" y="8439"/>
                    <a:pt x="5723" y="8438"/>
                  </a:cubicBezTo>
                  <a:cubicBezTo>
                    <a:pt x="5722" y="8438"/>
                    <a:pt x="5721" y="8438"/>
                    <a:pt x="5720" y="8438"/>
                  </a:cubicBezTo>
                  <a:close/>
                  <a:moveTo>
                    <a:pt x="5720" y="8919"/>
                  </a:moveTo>
                  <a:cubicBezTo>
                    <a:pt x="5626" y="8919"/>
                    <a:pt x="5550" y="8995"/>
                    <a:pt x="5547" y="9089"/>
                  </a:cubicBezTo>
                  <a:cubicBezTo>
                    <a:pt x="5543" y="9191"/>
                    <a:pt x="5620" y="9270"/>
                    <a:pt x="5720" y="9270"/>
                  </a:cubicBezTo>
                  <a:cubicBezTo>
                    <a:pt x="5815" y="9270"/>
                    <a:pt x="5889" y="9197"/>
                    <a:pt x="5894" y="9101"/>
                  </a:cubicBezTo>
                  <a:cubicBezTo>
                    <a:pt x="5896" y="9000"/>
                    <a:pt x="5818" y="8919"/>
                    <a:pt x="5720" y="8919"/>
                  </a:cubicBezTo>
                  <a:close/>
                  <a:moveTo>
                    <a:pt x="5721" y="5408"/>
                  </a:moveTo>
                  <a:cubicBezTo>
                    <a:pt x="6239" y="5408"/>
                    <a:pt x="6714" y="5742"/>
                    <a:pt x="6874" y="6258"/>
                  </a:cubicBezTo>
                  <a:cubicBezTo>
                    <a:pt x="7062" y="6864"/>
                    <a:pt x="6745" y="7515"/>
                    <a:pt x="6154" y="7744"/>
                  </a:cubicBezTo>
                  <a:cubicBezTo>
                    <a:pt x="6124" y="7755"/>
                    <a:pt x="6094" y="7763"/>
                    <a:pt x="6066" y="7774"/>
                  </a:cubicBezTo>
                  <a:cubicBezTo>
                    <a:pt x="5956" y="7817"/>
                    <a:pt x="5905" y="7908"/>
                    <a:pt x="5938" y="8003"/>
                  </a:cubicBezTo>
                  <a:cubicBezTo>
                    <a:pt x="5962" y="8076"/>
                    <a:pt x="6025" y="8119"/>
                    <a:pt x="6104" y="8119"/>
                  </a:cubicBezTo>
                  <a:cubicBezTo>
                    <a:pt x="6127" y="8119"/>
                    <a:pt x="6152" y="8115"/>
                    <a:pt x="6177" y="8107"/>
                  </a:cubicBezTo>
                  <a:cubicBezTo>
                    <a:pt x="6425" y="8032"/>
                    <a:pt x="6640" y="7902"/>
                    <a:pt x="6822" y="7717"/>
                  </a:cubicBezTo>
                  <a:cubicBezTo>
                    <a:pt x="7144" y="7391"/>
                    <a:pt x="7291" y="6996"/>
                    <a:pt x="7281" y="6532"/>
                  </a:cubicBezTo>
                  <a:lnTo>
                    <a:pt x="7969" y="6532"/>
                  </a:lnTo>
                  <a:cubicBezTo>
                    <a:pt x="7969" y="6801"/>
                    <a:pt x="7969" y="7066"/>
                    <a:pt x="7969" y="7331"/>
                  </a:cubicBezTo>
                  <a:cubicBezTo>
                    <a:pt x="7968" y="7436"/>
                    <a:pt x="8000" y="7565"/>
                    <a:pt x="7950" y="7639"/>
                  </a:cubicBezTo>
                  <a:cubicBezTo>
                    <a:pt x="7906" y="7706"/>
                    <a:pt x="7771" y="7710"/>
                    <a:pt x="7677" y="7744"/>
                  </a:cubicBezTo>
                  <a:cubicBezTo>
                    <a:pt x="6872" y="8027"/>
                    <a:pt x="6425" y="8602"/>
                    <a:pt x="6307" y="9441"/>
                  </a:cubicBezTo>
                  <a:cubicBezTo>
                    <a:pt x="6302" y="9475"/>
                    <a:pt x="6264" y="9533"/>
                    <a:pt x="6240" y="9533"/>
                  </a:cubicBezTo>
                  <a:cubicBezTo>
                    <a:pt x="5998" y="9537"/>
                    <a:pt x="5757" y="9538"/>
                    <a:pt x="5517" y="9538"/>
                  </a:cubicBezTo>
                  <a:cubicBezTo>
                    <a:pt x="5398" y="9538"/>
                    <a:pt x="5279" y="9537"/>
                    <a:pt x="5161" y="9537"/>
                  </a:cubicBezTo>
                  <a:cubicBezTo>
                    <a:pt x="5107" y="9318"/>
                    <a:pt x="5073" y="9117"/>
                    <a:pt x="5005" y="8928"/>
                  </a:cubicBezTo>
                  <a:cubicBezTo>
                    <a:pt x="4765" y="8268"/>
                    <a:pt x="4275" y="7882"/>
                    <a:pt x="3614" y="7700"/>
                  </a:cubicBezTo>
                  <a:cubicBezTo>
                    <a:pt x="3498" y="7668"/>
                    <a:pt x="3463" y="7623"/>
                    <a:pt x="3468" y="7503"/>
                  </a:cubicBezTo>
                  <a:cubicBezTo>
                    <a:pt x="3478" y="7184"/>
                    <a:pt x="3471" y="6864"/>
                    <a:pt x="3471" y="6533"/>
                  </a:cubicBezTo>
                  <a:lnTo>
                    <a:pt x="4159" y="6533"/>
                  </a:lnTo>
                  <a:cubicBezTo>
                    <a:pt x="4154" y="6805"/>
                    <a:pt x="4198" y="7069"/>
                    <a:pt x="4325" y="7312"/>
                  </a:cubicBezTo>
                  <a:cubicBezTo>
                    <a:pt x="4519" y="7687"/>
                    <a:pt x="4812" y="7948"/>
                    <a:pt x="5210" y="8090"/>
                  </a:cubicBezTo>
                  <a:cubicBezTo>
                    <a:pt x="5258" y="8108"/>
                    <a:pt x="5302" y="8116"/>
                    <a:pt x="5340" y="8116"/>
                  </a:cubicBezTo>
                  <a:cubicBezTo>
                    <a:pt x="5423" y="8116"/>
                    <a:pt x="5480" y="8077"/>
                    <a:pt x="5505" y="8002"/>
                  </a:cubicBezTo>
                  <a:cubicBezTo>
                    <a:pt x="5539" y="7894"/>
                    <a:pt x="5480" y="7814"/>
                    <a:pt x="5328" y="7760"/>
                  </a:cubicBezTo>
                  <a:cubicBezTo>
                    <a:pt x="4822" y="7579"/>
                    <a:pt x="4486" y="7092"/>
                    <a:pt x="4512" y="6580"/>
                  </a:cubicBezTo>
                  <a:cubicBezTo>
                    <a:pt x="4542" y="6020"/>
                    <a:pt x="4904" y="5573"/>
                    <a:pt x="5431" y="5444"/>
                  </a:cubicBezTo>
                  <a:cubicBezTo>
                    <a:pt x="5528" y="5420"/>
                    <a:pt x="5625" y="5408"/>
                    <a:pt x="5721" y="5408"/>
                  </a:cubicBezTo>
                  <a:close/>
                  <a:moveTo>
                    <a:pt x="3481" y="8029"/>
                  </a:moveTo>
                  <a:cubicBezTo>
                    <a:pt x="3496" y="8029"/>
                    <a:pt x="3514" y="8032"/>
                    <a:pt x="3533" y="8037"/>
                  </a:cubicBezTo>
                  <a:cubicBezTo>
                    <a:pt x="4228" y="8227"/>
                    <a:pt x="4687" y="8753"/>
                    <a:pt x="4780" y="9465"/>
                  </a:cubicBezTo>
                  <a:cubicBezTo>
                    <a:pt x="4788" y="9536"/>
                    <a:pt x="4767" y="9579"/>
                    <a:pt x="4713" y="9633"/>
                  </a:cubicBezTo>
                  <a:cubicBezTo>
                    <a:pt x="4647" y="9701"/>
                    <a:pt x="4589" y="9797"/>
                    <a:pt x="4570" y="9889"/>
                  </a:cubicBezTo>
                  <a:cubicBezTo>
                    <a:pt x="4535" y="10067"/>
                    <a:pt x="4529" y="10252"/>
                    <a:pt x="4512" y="10435"/>
                  </a:cubicBezTo>
                  <a:cubicBezTo>
                    <a:pt x="3861" y="10418"/>
                    <a:pt x="2640" y="9218"/>
                    <a:pt x="2381" y="8332"/>
                  </a:cubicBezTo>
                  <a:cubicBezTo>
                    <a:pt x="2622" y="8310"/>
                    <a:pt x="2854" y="8287"/>
                    <a:pt x="3087" y="8267"/>
                  </a:cubicBezTo>
                  <a:cubicBezTo>
                    <a:pt x="3225" y="8254"/>
                    <a:pt x="3337" y="8197"/>
                    <a:pt x="3408" y="8079"/>
                  </a:cubicBezTo>
                  <a:cubicBezTo>
                    <a:pt x="3430" y="8041"/>
                    <a:pt x="3453" y="8029"/>
                    <a:pt x="3481" y="8029"/>
                  </a:cubicBezTo>
                  <a:close/>
                  <a:moveTo>
                    <a:pt x="7932" y="8035"/>
                  </a:moveTo>
                  <a:cubicBezTo>
                    <a:pt x="7965" y="8035"/>
                    <a:pt x="8011" y="8059"/>
                    <a:pt x="8030" y="8084"/>
                  </a:cubicBezTo>
                  <a:cubicBezTo>
                    <a:pt x="8110" y="8191"/>
                    <a:pt x="8211" y="8253"/>
                    <a:pt x="8344" y="8265"/>
                  </a:cubicBezTo>
                  <a:cubicBezTo>
                    <a:pt x="8580" y="8285"/>
                    <a:pt x="8818" y="8308"/>
                    <a:pt x="9056" y="8329"/>
                  </a:cubicBezTo>
                  <a:cubicBezTo>
                    <a:pt x="8784" y="9233"/>
                    <a:pt x="7905" y="10143"/>
                    <a:pt x="6929" y="10453"/>
                  </a:cubicBezTo>
                  <a:cubicBezTo>
                    <a:pt x="6918" y="10328"/>
                    <a:pt x="6902" y="10205"/>
                    <a:pt x="6895" y="10083"/>
                  </a:cubicBezTo>
                  <a:cubicBezTo>
                    <a:pt x="6883" y="9893"/>
                    <a:pt x="6868" y="9707"/>
                    <a:pt x="6683" y="9590"/>
                  </a:cubicBezTo>
                  <a:cubicBezTo>
                    <a:pt x="6661" y="9576"/>
                    <a:pt x="6657" y="9520"/>
                    <a:pt x="6660" y="9485"/>
                  </a:cubicBezTo>
                  <a:cubicBezTo>
                    <a:pt x="6721" y="8788"/>
                    <a:pt x="7240" y="8190"/>
                    <a:pt x="7921" y="8036"/>
                  </a:cubicBezTo>
                  <a:cubicBezTo>
                    <a:pt x="7924" y="8035"/>
                    <a:pt x="7928" y="8035"/>
                    <a:pt x="7932" y="8035"/>
                  </a:cubicBezTo>
                  <a:close/>
                  <a:moveTo>
                    <a:pt x="5027" y="9888"/>
                  </a:moveTo>
                  <a:cubicBezTo>
                    <a:pt x="5260" y="9890"/>
                    <a:pt x="5492" y="9891"/>
                    <a:pt x="5724" y="9891"/>
                  </a:cubicBezTo>
                  <a:cubicBezTo>
                    <a:pt x="5956" y="9891"/>
                    <a:pt x="6188" y="9890"/>
                    <a:pt x="6421" y="9889"/>
                  </a:cubicBezTo>
                  <a:cubicBezTo>
                    <a:pt x="6482" y="9889"/>
                    <a:pt x="6527" y="9901"/>
                    <a:pt x="6533" y="9973"/>
                  </a:cubicBezTo>
                  <a:cubicBezTo>
                    <a:pt x="6547" y="10168"/>
                    <a:pt x="6564" y="10362"/>
                    <a:pt x="6582" y="10564"/>
                  </a:cubicBezTo>
                  <a:cubicBezTo>
                    <a:pt x="6330" y="10632"/>
                    <a:pt x="6077" y="10670"/>
                    <a:pt x="5822" y="10670"/>
                  </a:cubicBezTo>
                  <a:cubicBezTo>
                    <a:pt x="5789" y="10670"/>
                    <a:pt x="5756" y="10670"/>
                    <a:pt x="5723" y="10668"/>
                  </a:cubicBezTo>
                  <a:cubicBezTo>
                    <a:pt x="5459" y="10658"/>
                    <a:pt x="5197" y="10613"/>
                    <a:pt x="4933" y="10583"/>
                  </a:cubicBezTo>
                  <a:cubicBezTo>
                    <a:pt x="4878" y="10576"/>
                    <a:pt x="4854" y="10554"/>
                    <a:pt x="4861" y="10492"/>
                  </a:cubicBezTo>
                  <a:cubicBezTo>
                    <a:pt x="4879" y="10328"/>
                    <a:pt x="4892" y="10166"/>
                    <a:pt x="4904" y="10002"/>
                  </a:cubicBezTo>
                  <a:cubicBezTo>
                    <a:pt x="4908" y="9919"/>
                    <a:pt x="4942" y="9888"/>
                    <a:pt x="5027" y="9888"/>
                  </a:cubicBezTo>
                  <a:close/>
                  <a:moveTo>
                    <a:pt x="5726" y="3192"/>
                  </a:moveTo>
                  <a:cubicBezTo>
                    <a:pt x="5489" y="3192"/>
                    <a:pt x="5247" y="3214"/>
                    <a:pt x="5005" y="3258"/>
                  </a:cubicBezTo>
                  <a:cubicBezTo>
                    <a:pt x="2782" y="3664"/>
                    <a:pt x="1341" y="5905"/>
                    <a:pt x="1932" y="8084"/>
                  </a:cubicBezTo>
                  <a:cubicBezTo>
                    <a:pt x="2321" y="9526"/>
                    <a:pt x="3257" y="10486"/>
                    <a:pt x="4697" y="10878"/>
                  </a:cubicBezTo>
                  <a:cubicBezTo>
                    <a:pt x="5075" y="10981"/>
                    <a:pt x="5443" y="11031"/>
                    <a:pt x="5799" y="11031"/>
                  </a:cubicBezTo>
                  <a:cubicBezTo>
                    <a:pt x="6790" y="11031"/>
                    <a:pt x="7691" y="10638"/>
                    <a:pt x="8479" y="9881"/>
                  </a:cubicBezTo>
                  <a:cubicBezTo>
                    <a:pt x="9131" y="9252"/>
                    <a:pt x="9495" y="8468"/>
                    <a:pt x="9610" y="7569"/>
                  </a:cubicBezTo>
                  <a:cubicBezTo>
                    <a:pt x="9631" y="7406"/>
                    <a:pt x="9577" y="7311"/>
                    <a:pt x="9459" y="7300"/>
                  </a:cubicBezTo>
                  <a:cubicBezTo>
                    <a:pt x="9452" y="7299"/>
                    <a:pt x="9446" y="7299"/>
                    <a:pt x="9440" y="7299"/>
                  </a:cubicBezTo>
                  <a:cubicBezTo>
                    <a:pt x="9339" y="7299"/>
                    <a:pt x="9280" y="7376"/>
                    <a:pt x="9259" y="7523"/>
                  </a:cubicBezTo>
                  <a:cubicBezTo>
                    <a:pt x="9244" y="7647"/>
                    <a:pt x="9214" y="7770"/>
                    <a:pt x="9198" y="7894"/>
                  </a:cubicBezTo>
                  <a:cubicBezTo>
                    <a:pt x="9190" y="7961"/>
                    <a:pt x="9160" y="7981"/>
                    <a:pt x="9108" y="7981"/>
                  </a:cubicBezTo>
                  <a:cubicBezTo>
                    <a:pt x="9100" y="7981"/>
                    <a:pt x="9090" y="7980"/>
                    <a:pt x="9080" y="7979"/>
                  </a:cubicBezTo>
                  <a:cubicBezTo>
                    <a:pt x="8866" y="7958"/>
                    <a:pt x="8653" y="7938"/>
                    <a:pt x="8438" y="7925"/>
                  </a:cubicBezTo>
                  <a:cubicBezTo>
                    <a:pt x="8341" y="7918"/>
                    <a:pt x="8316" y="7875"/>
                    <a:pt x="8319" y="7782"/>
                  </a:cubicBezTo>
                  <a:cubicBezTo>
                    <a:pt x="8325" y="7560"/>
                    <a:pt x="8321" y="7338"/>
                    <a:pt x="8321" y="7114"/>
                  </a:cubicBezTo>
                  <a:cubicBezTo>
                    <a:pt x="8321" y="6879"/>
                    <a:pt x="8324" y="6646"/>
                    <a:pt x="8319" y="6411"/>
                  </a:cubicBezTo>
                  <a:cubicBezTo>
                    <a:pt x="8318" y="6335"/>
                    <a:pt x="8339" y="6297"/>
                    <a:pt x="8422" y="6291"/>
                  </a:cubicBezTo>
                  <a:cubicBezTo>
                    <a:pt x="8648" y="6275"/>
                    <a:pt x="8873" y="6257"/>
                    <a:pt x="9100" y="6234"/>
                  </a:cubicBezTo>
                  <a:cubicBezTo>
                    <a:pt x="9107" y="6233"/>
                    <a:pt x="9114" y="6233"/>
                    <a:pt x="9120" y="6233"/>
                  </a:cubicBezTo>
                  <a:cubicBezTo>
                    <a:pt x="9165" y="6233"/>
                    <a:pt x="9186" y="6252"/>
                    <a:pt x="9194" y="6304"/>
                  </a:cubicBezTo>
                  <a:cubicBezTo>
                    <a:pt x="9214" y="6439"/>
                    <a:pt x="9241" y="6573"/>
                    <a:pt x="9262" y="6708"/>
                  </a:cubicBezTo>
                  <a:cubicBezTo>
                    <a:pt x="9281" y="6818"/>
                    <a:pt x="9343" y="6881"/>
                    <a:pt x="9435" y="6881"/>
                  </a:cubicBezTo>
                  <a:cubicBezTo>
                    <a:pt x="9443" y="6881"/>
                    <a:pt x="9451" y="6880"/>
                    <a:pt x="9459" y="6879"/>
                  </a:cubicBezTo>
                  <a:cubicBezTo>
                    <a:pt x="9561" y="6869"/>
                    <a:pt x="9624" y="6787"/>
                    <a:pt x="9611" y="6670"/>
                  </a:cubicBezTo>
                  <a:cubicBezTo>
                    <a:pt x="9600" y="6557"/>
                    <a:pt x="9583" y="6445"/>
                    <a:pt x="9560" y="6334"/>
                  </a:cubicBezTo>
                  <a:cubicBezTo>
                    <a:pt x="9175" y="4469"/>
                    <a:pt x="7558" y="3192"/>
                    <a:pt x="5726" y="3192"/>
                  </a:cubicBezTo>
                  <a:close/>
                  <a:moveTo>
                    <a:pt x="5533" y="2201"/>
                  </a:moveTo>
                  <a:cubicBezTo>
                    <a:pt x="5118" y="2201"/>
                    <a:pt x="4563" y="2302"/>
                    <a:pt x="4027" y="2501"/>
                  </a:cubicBezTo>
                  <a:cubicBezTo>
                    <a:pt x="1240" y="3535"/>
                    <a:pt x="1" y="6754"/>
                    <a:pt x="1378" y="9391"/>
                  </a:cubicBezTo>
                  <a:cubicBezTo>
                    <a:pt x="1505" y="9631"/>
                    <a:pt x="1667" y="9854"/>
                    <a:pt x="1820" y="10080"/>
                  </a:cubicBezTo>
                  <a:cubicBezTo>
                    <a:pt x="1859" y="10139"/>
                    <a:pt x="1915" y="10168"/>
                    <a:pt x="1972" y="10168"/>
                  </a:cubicBezTo>
                  <a:cubicBezTo>
                    <a:pt x="2007" y="10168"/>
                    <a:pt x="2043" y="10157"/>
                    <a:pt x="2075" y="10134"/>
                  </a:cubicBezTo>
                  <a:cubicBezTo>
                    <a:pt x="2156" y="10073"/>
                    <a:pt x="2167" y="9973"/>
                    <a:pt x="2102" y="9874"/>
                  </a:cubicBezTo>
                  <a:cubicBezTo>
                    <a:pt x="2090" y="9858"/>
                    <a:pt x="2077" y="9842"/>
                    <a:pt x="2066" y="9827"/>
                  </a:cubicBezTo>
                  <a:cubicBezTo>
                    <a:pt x="1246" y="8696"/>
                    <a:pt x="981" y="7445"/>
                    <a:pt x="1284" y="6083"/>
                  </a:cubicBezTo>
                  <a:cubicBezTo>
                    <a:pt x="1750" y="3991"/>
                    <a:pt x="3657" y="2546"/>
                    <a:pt x="5721" y="2546"/>
                  </a:cubicBezTo>
                  <a:cubicBezTo>
                    <a:pt x="6051" y="2546"/>
                    <a:pt x="6384" y="2583"/>
                    <a:pt x="6717" y="2660"/>
                  </a:cubicBezTo>
                  <a:cubicBezTo>
                    <a:pt x="9198" y="3236"/>
                    <a:pt x="10715" y="5654"/>
                    <a:pt x="10154" y="8144"/>
                  </a:cubicBezTo>
                  <a:cubicBezTo>
                    <a:pt x="9686" y="10228"/>
                    <a:pt x="7773" y="11666"/>
                    <a:pt x="5715" y="11666"/>
                  </a:cubicBezTo>
                  <a:cubicBezTo>
                    <a:pt x="5355" y="11666"/>
                    <a:pt x="4991" y="11622"/>
                    <a:pt x="4630" y="11530"/>
                  </a:cubicBezTo>
                  <a:cubicBezTo>
                    <a:pt x="3881" y="11341"/>
                    <a:pt x="3220" y="10989"/>
                    <a:pt x="2647" y="10469"/>
                  </a:cubicBezTo>
                  <a:cubicBezTo>
                    <a:pt x="2587" y="10415"/>
                    <a:pt x="2529" y="10389"/>
                    <a:pt x="2476" y="10389"/>
                  </a:cubicBezTo>
                  <a:cubicBezTo>
                    <a:pt x="2432" y="10389"/>
                    <a:pt x="2392" y="10407"/>
                    <a:pt x="2358" y="10443"/>
                  </a:cubicBezTo>
                  <a:cubicBezTo>
                    <a:pt x="2284" y="10523"/>
                    <a:pt x="2301" y="10634"/>
                    <a:pt x="2408" y="10727"/>
                  </a:cubicBezTo>
                  <a:cubicBezTo>
                    <a:pt x="3377" y="11578"/>
                    <a:pt x="4461" y="12017"/>
                    <a:pt x="5655" y="12017"/>
                  </a:cubicBezTo>
                  <a:cubicBezTo>
                    <a:pt x="6021" y="12017"/>
                    <a:pt x="6398" y="11976"/>
                    <a:pt x="6785" y="11892"/>
                  </a:cubicBezTo>
                  <a:cubicBezTo>
                    <a:pt x="9338" y="11339"/>
                    <a:pt x="10997" y="8854"/>
                    <a:pt x="10557" y="6290"/>
                  </a:cubicBezTo>
                  <a:cubicBezTo>
                    <a:pt x="10151" y="3925"/>
                    <a:pt x="8124" y="2210"/>
                    <a:pt x="5559" y="2201"/>
                  </a:cubicBezTo>
                  <a:cubicBezTo>
                    <a:pt x="5550" y="2201"/>
                    <a:pt x="5542" y="2201"/>
                    <a:pt x="5533" y="22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1" name="Google Shape;581;p47"/>
            <p:cNvCxnSpPr/>
            <p:nvPr/>
          </p:nvCxnSpPr>
          <p:spPr>
            <a:xfrm>
              <a:off x="4352692" y="3051396"/>
              <a:ext cx="4386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5" name="Google Shape;585;p47"/>
          <p:cNvGrpSpPr/>
          <p:nvPr/>
        </p:nvGrpSpPr>
        <p:grpSpPr>
          <a:xfrm>
            <a:off x="2536475" y="610949"/>
            <a:ext cx="438600" cy="542493"/>
            <a:chOff x="1804767" y="1823078"/>
            <a:chExt cx="438600" cy="542493"/>
          </a:xfrm>
        </p:grpSpPr>
        <p:sp>
          <p:nvSpPr>
            <p:cNvPr id="586" name="Google Shape;586;p47"/>
            <p:cNvSpPr/>
            <p:nvPr/>
          </p:nvSpPr>
          <p:spPr>
            <a:xfrm>
              <a:off x="1806822" y="1823078"/>
              <a:ext cx="434479" cy="451817"/>
            </a:xfrm>
            <a:custGeom>
              <a:avLst/>
              <a:gdLst/>
              <a:ahLst/>
              <a:cxnLst/>
              <a:rect l="l" t="t" r="r" b="b"/>
              <a:pathLst>
                <a:path w="11553" h="12014" extrusionOk="0">
                  <a:moveTo>
                    <a:pt x="9857" y="973"/>
                  </a:moveTo>
                  <a:cubicBezTo>
                    <a:pt x="9826" y="973"/>
                    <a:pt x="9793" y="984"/>
                    <a:pt x="9762" y="1005"/>
                  </a:cubicBezTo>
                  <a:cubicBezTo>
                    <a:pt x="9581" y="1127"/>
                    <a:pt x="9405" y="1257"/>
                    <a:pt x="9235" y="1394"/>
                  </a:cubicBezTo>
                  <a:cubicBezTo>
                    <a:pt x="9131" y="1478"/>
                    <a:pt x="9160" y="1620"/>
                    <a:pt x="9281" y="1683"/>
                  </a:cubicBezTo>
                  <a:cubicBezTo>
                    <a:pt x="9316" y="1701"/>
                    <a:pt x="9356" y="1715"/>
                    <a:pt x="9410" y="1738"/>
                  </a:cubicBezTo>
                  <a:cubicBezTo>
                    <a:pt x="9334" y="1795"/>
                    <a:pt x="9268" y="1844"/>
                    <a:pt x="9205" y="1894"/>
                  </a:cubicBezTo>
                  <a:cubicBezTo>
                    <a:pt x="9103" y="1972"/>
                    <a:pt x="9083" y="2069"/>
                    <a:pt x="9148" y="2154"/>
                  </a:cubicBezTo>
                  <a:cubicBezTo>
                    <a:pt x="9183" y="2201"/>
                    <a:pt x="9228" y="2225"/>
                    <a:pt x="9278" y="2225"/>
                  </a:cubicBezTo>
                  <a:cubicBezTo>
                    <a:pt x="9321" y="2225"/>
                    <a:pt x="9368" y="2208"/>
                    <a:pt x="9416" y="2173"/>
                  </a:cubicBezTo>
                  <a:cubicBezTo>
                    <a:pt x="9550" y="2077"/>
                    <a:pt x="9680" y="1979"/>
                    <a:pt x="9812" y="1882"/>
                  </a:cubicBezTo>
                  <a:cubicBezTo>
                    <a:pt x="9888" y="1827"/>
                    <a:pt x="9972" y="1775"/>
                    <a:pt x="9962" y="1663"/>
                  </a:cubicBezTo>
                  <a:cubicBezTo>
                    <a:pt x="9952" y="1549"/>
                    <a:pt x="9861" y="1516"/>
                    <a:pt x="9771" y="1483"/>
                  </a:cubicBezTo>
                  <a:cubicBezTo>
                    <a:pt x="9761" y="1480"/>
                    <a:pt x="9752" y="1473"/>
                    <a:pt x="9734" y="1462"/>
                  </a:cubicBezTo>
                  <a:cubicBezTo>
                    <a:pt x="9815" y="1399"/>
                    <a:pt x="9895" y="1345"/>
                    <a:pt x="9967" y="1281"/>
                  </a:cubicBezTo>
                  <a:cubicBezTo>
                    <a:pt x="10040" y="1214"/>
                    <a:pt x="10047" y="1129"/>
                    <a:pt x="9990" y="1049"/>
                  </a:cubicBezTo>
                  <a:cubicBezTo>
                    <a:pt x="9954" y="999"/>
                    <a:pt x="9907" y="973"/>
                    <a:pt x="9857" y="973"/>
                  </a:cubicBezTo>
                  <a:close/>
                  <a:moveTo>
                    <a:pt x="4413" y="2486"/>
                  </a:moveTo>
                  <a:cubicBezTo>
                    <a:pt x="4272" y="2488"/>
                    <a:pt x="4197" y="2549"/>
                    <a:pt x="4194" y="2658"/>
                  </a:cubicBezTo>
                  <a:cubicBezTo>
                    <a:pt x="4193" y="2770"/>
                    <a:pt x="4271" y="2838"/>
                    <a:pt x="4406" y="2838"/>
                  </a:cubicBezTo>
                  <a:cubicBezTo>
                    <a:pt x="4610" y="2839"/>
                    <a:pt x="4813" y="2839"/>
                    <a:pt x="5017" y="2839"/>
                  </a:cubicBezTo>
                  <a:cubicBezTo>
                    <a:pt x="5220" y="2839"/>
                    <a:pt x="5423" y="2839"/>
                    <a:pt x="5627" y="2838"/>
                  </a:cubicBezTo>
                  <a:cubicBezTo>
                    <a:pt x="5754" y="2838"/>
                    <a:pt x="5834" y="2768"/>
                    <a:pt x="5836" y="2664"/>
                  </a:cubicBezTo>
                  <a:cubicBezTo>
                    <a:pt x="5838" y="2556"/>
                    <a:pt x="5757" y="2488"/>
                    <a:pt x="5621" y="2488"/>
                  </a:cubicBezTo>
                  <a:cubicBezTo>
                    <a:pt x="5418" y="2486"/>
                    <a:pt x="5215" y="2486"/>
                    <a:pt x="5012" y="2486"/>
                  </a:cubicBezTo>
                  <a:close/>
                  <a:moveTo>
                    <a:pt x="6497" y="2486"/>
                  </a:moveTo>
                  <a:cubicBezTo>
                    <a:pt x="6453" y="2486"/>
                    <a:pt x="6409" y="2487"/>
                    <a:pt x="6365" y="2488"/>
                  </a:cubicBezTo>
                  <a:cubicBezTo>
                    <a:pt x="6255" y="2490"/>
                    <a:pt x="6181" y="2560"/>
                    <a:pt x="6177" y="2657"/>
                  </a:cubicBezTo>
                  <a:cubicBezTo>
                    <a:pt x="6174" y="2757"/>
                    <a:pt x="6251" y="2835"/>
                    <a:pt x="6366" y="2837"/>
                  </a:cubicBezTo>
                  <a:cubicBezTo>
                    <a:pt x="6499" y="2839"/>
                    <a:pt x="6632" y="2839"/>
                    <a:pt x="6765" y="2839"/>
                  </a:cubicBezTo>
                  <a:cubicBezTo>
                    <a:pt x="6897" y="2839"/>
                    <a:pt x="7030" y="2839"/>
                    <a:pt x="7163" y="2838"/>
                  </a:cubicBezTo>
                  <a:cubicBezTo>
                    <a:pt x="7281" y="2837"/>
                    <a:pt x="7354" y="2764"/>
                    <a:pt x="7354" y="2661"/>
                  </a:cubicBezTo>
                  <a:cubicBezTo>
                    <a:pt x="7354" y="2557"/>
                    <a:pt x="7281" y="2489"/>
                    <a:pt x="7161" y="2488"/>
                  </a:cubicBezTo>
                  <a:cubicBezTo>
                    <a:pt x="7117" y="2487"/>
                    <a:pt x="7073" y="2486"/>
                    <a:pt x="7029" y="2486"/>
                  </a:cubicBezTo>
                  <a:cubicBezTo>
                    <a:pt x="6940" y="2486"/>
                    <a:pt x="6852" y="2488"/>
                    <a:pt x="6762" y="2488"/>
                  </a:cubicBezTo>
                  <a:cubicBezTo>
                    <a:pt x="6674" y="2488"/>
                    <a:pt x="6586" y="2486"/>
                    <a:pt x="6497" y="2486"/>
                  </a:cubicBezTo>
                  <a:close/>
                  <a:moveTo>
                    <a:pt x="9562" y="352"/>
                  </a:moveTo>
                  <a:cubicBezTo>
                    <a:pt x="10252" y="352"/>
                    <a:pt x="10816" y="910"/>
                    <a:pt x="10818" y="1597"/>
                  </a:cubicBezTo>
                  <a:cubicBezTo>
                    <a:pt x="10819" y="2287"/>
                    <a:pt x="10264" y="2844"/>
                    <a:pt x="9576" y="2846"/>
                  </a:cubicBezTo>
                  <a:cubicBezTo>
                    <a:pt x="9574" y="2847"/>
                    <a:pt x="9572" y="2847"/>
                    <a:pt x="9570" y="2847"/>
                  </a:cubicBezTo>
                  <a:cubicBezTo>
                    <a:pt x="8882" y="2847"/>
                    <a:pt x="8326" y="2298"/>
                    <a:pt x="8322" y="1610"/>
                  </a:cubicBezTo>
                  <a:cubicBezTo>
                    <a:pt x="8318" y="921"/>
                    <a:pt x="8872" y="357"/>
                    <a:pt x="9557" y="352"/>
                  </a:cubicBezTo>
                  <a:cubicBezTo>
                    <a:pt x="9559" y="352"/>
                    <a:pt x="9561" y="352"/>
                    <a:pt x="9562" y="352"/>
                  </a:cubicBezTo>
                  <a:close/>
                  <a:moveTo>
                    <a:pt x="7955" y="2180"/>
                  </a:moveTo>
                  <a:cubicBezTo>
                    <a:pt x="8046" y="2180"/>
                    <a:pt x="8089" y="2204"/>
                    <a:pt x="8128" y="2290"/>
                  </a:cubicBezTo>
                  <a:cubicBezTo>
                    <a:pt x="8278" y="2611"/>
                    <a:pt x="8516" y="2854"/>
                    <a:pt x="8829" y="3022"/>
                  </a:cubicBezTo>
                  <a:cubicBezTo>
                    <a:pt x="8866" y="3042"/>
                    <a:pt x="8896" y="3076"/>
                    <a:pt x="8929" y="3103"/>
                  </a:cubicBezTo>
                  <a:cubicBezTo>
                    <a:pt x="8920" y="3114"/>
                    <a:pt x="8913" y="3126"/>
                    <a:pt x="8905" y="3139"/>
                  </a:cubicBezTo>
                  <a:lnTo>
                    <a:pt x="2639" y="3139"/>
                  </a:lnTo>
                  <a:cubicBezTo>
                    <a:pt x="2637" y="3100"/>
                    <a:pt x="2631" y="3067"/>
                    <a:pt x="2631" y="3033"/>
                  </a:cubicBezTo>
                  <a:cubicBezTo>
                    <a:pt x="2631" y="2807"/>
                    <a:pt x="2631" y="2580"/>
                    <a:pt x="2631" y="2354"/>
                  </a:cubicBezTo>
                  <a:cubicBezTo>
                    <a:pt x="2631" y="2183"/>
                    <a:pt x="2631" y="2183"/>
                    <a:pt x="2808" y="2183"/>
                  </a:cubicBezTo>
                  <a:lnTo>
                    <a:pt x="4438" y="2183"/>
                  </a:lnTo>
                  <a:cubicBezTo>
                    <a:pt x="4907" y="2183"/>
                    <a:pt x="5376" y="2183"/>
                    <a:pt x="5844" y="2183"/>
                  </a:cubicBezTo>
                  <a:cubicBezTo>
                    <a:pt x="6548" y="2183"/>
                    <a:pt x="7251" y="2182"/>
                    <a:pt x="7955" y="2180"/>
                  </a:cubicBezTo>
                  <a:close/>
                  <a:moveTo>
                    <a:pt x="11191" y="4673"/>
                  </a:moveTo>
                  <a:lnTo>
                    <a:pt x="11191" y="4908"/>
                  </a:lnTo>
                  <a:cubicBezTo>
                    <a:pt x="11191" y="5197"/>
                    <a:pt x="11194" y="5486"/>
                    <a:pt x="11190" y="5775"/>
                  </a:cubicBezTo>
                  <a:cubicBezTo>
                    <a:pt x="11187" y="6013"/>
                    <a:pt x="11031" y="6173"/>
                    <a:pt x="10788" y="6184"/>
                  </a:cubicBezTo>
                  <a:lnTo>
                    <a:pt x="10788" y="4673"/>
                  </a:lnTo>
                  <a:close/>
                  <a:moveTo>
                    <a:pt x="757" y="4674"/>
                  </a:moveTo>
                  <a:lnTo>
                    <a:pt x="757" y="6187"/>
                  </a:lnTo>
                  <a:cubicBezTo>
                    <a:pt x="529" y="6167"/>
                    <a:pt x="371" y="6034"/>
                    <a:pt x="364" y="5829"/>
                  </a:cubicBezTo>
                  <a:cubicBezTo>
                    <a:pt x="351" y="5448"/>
                    <a:pt x="359" y="5064"/>
                    <a:pt x="359" y="4674"/>
                  </a:cubicBezTo>
                  <a:close/>
                  <a:moveTo>
                    <a:pt x="7986" y="1244"/>
                  </a:moveTo>
                  <a:lnTo>
                    <a:pt x="7986" y="1829"/>
                  </a:lnTo>
                  <a:lnTo>
                    <a:pt x="2768" y="1829"/>
                  </a:lnTo>
                  <a:cubicBezTo>
                    <a:pt x="2435" y="1829"/>
                    <a:pt x="2280" y="1985"/>
                    <a:pt x="2280" y="2317"/>
                  </a:cubicBezTo>
                  <a:cubicBezTo>
                    <a:pt x="2280" y="3157"/>
                    <a:pt x="2280" y="3997"/>
                    <a:pt x="2280" y="4838"/>
                  </a:cubicBezTo>
                  <a:cubicBezTo>
                    <a:pt x="2280" y="4869"/>
                    <a:pt x="2278" y="4901"/>
                    <a:pt x="2281" y="4932"/>
                  </a:cubicBezTo>
                  <a:cubicBezTo>
                    <a:pt x="2291" y="5035"/>
                    <a:pt x="2364" y="5106"/>
                    <a:pt x="2454" y="5106"/>
                  </a:cubicBezTo>
                  <a:cubicBezTo>
                    <a:pt x="2458" y="5106"/>
                    <a:pt x="2461" y="5106"/>
                    <a:pt x="2465" y="5106"/>
                  </a:cubicBezTo>
                  <a:cubicBezTo>
                    <a:pt x="2559" y="5100"/>
                    <a:pt x="2629" y="5032"/>
                    <a:pt x="2630" y="4926"/>
                  </a:cubicBezTo>
                  <a:cubicBezTo>
                    <a:pt x="2633" y="4695"/>
                    <a:pt x="2631" y="4465"/>
                    <a:pt x="2631" y="4234"/>
                  </a:cubicBezTo>
                  <a:lnTo>
                    <a:pt x="2631" y="3502"/>
                  </a:lnTo>
                  <a:lnTo>
                    <a:pt x="8916" y="3502"/>
                  </a:lnTo>
                  <a:lnTo>
                    <a:pt x="8916" y="3626"/>
                  </a:lnTo>
                  <a:cubicBezTo>
                    <a:pt x="8916" y="4627"/>
                    <a:pt x="8919" y="5627"/>
                    <a:pt x="8913" y="6628"/>
                  </a:cubicBezTo>
                  <a:cubicBezTo>
                    <a:pt x="8912" y="6769"/>
                    <a:pt x="8871" y="6909"/>
                    <a:pt x="8842" y="7081"/>
                  </a:cubicBezTo>
                  <a:cubicBezTo>
                    <a:pt x="8561" y="6855"/>
                    <a:pt x="8265" y="6767"/>
                    <a:pt x="7958" y="6710"/>
                  </a:cubicBezTo>
                  <a:cubicBezTo>
                    <a:pt x="7423" y="6610"/>
                    <a:pt x="6882" y="6572"/>
                    <a:pt x="6340" y="6572"/>
                  </a:cubicBezTo>
                  <a:cubicBezTo>
                    <a:pt x="6283" y="6572"/>
                    <a:pt x="6227" y="6572"/>
                    <a:pt x="6171" y="6573"/>
                  </a:cubicBezTo>
                  <a:cubicBezTo>
                    <a:pt x="5465" y="6581"/>
                    <a:pt x="4757" y="6599"/>
                    <a:pt x="4052" y="6648"/>
                  </a:cubicBezTo>
                  <a:cubicBezTo>
                    <a:pt x="3733" y="6670"/>
                    <a:pt x="3416" y="6765"/>
                    <a:pt x="3104" y="6849"/>
                  </a:cubicBezTo>
                  <a:cubicBezTo>
                    <a:pt x="2973" y="6885"/>
                    <a:pt x="2857" y="6976"/>
                    <a:pt x="2708" y="7054"/>
                  </a:cubicBezTo>
                  <a:cubicBezTo>
                    <a:pt x="2683" y="6923"/>
                    <a:pt x="2640" y="6794"/>
                    <a:pt x="2636" y="6661"/>
                  </a:cubicBezTo>
                  <a:cubicBezTo>
                    <a:pt x="2624" y="6356"/>
                    <a:pt x="2631" y="6052"/>
                    <a:pt x="2631" y="5747"/>
                  </a:cubicBezTo>
                  <a:cubicBezTo>
                    <a:pt x="2631" y="5605"/>
                    <a:pt x="2566" y="5521"/>
                    <a:pt x="2460" y="5521"/>
                  </a:cubicBezTo>
                  <a:cubicBezTo>
                    <a:pt x="2457" y="5521"/>
                    <a:pt x="2455" y="5522"/>
                    <a:pt x="2452" y="5522"/>
                  </a:cubicBezTo>
                  <a:cubicBezTo>
                    <a:pt x="2345" y="5524"/>
                    <a:pt x="2280" y="5607"/>
                    <a:pt x="2280" y="5744"/>
                  </a:cubicBezTo>
                  <a:cubicBezTo>
                    <a:pt x="2280" y="6331"/>
                    <a:pt x="2280" y="6918"/>
                    <a:pt x="2280" y="7504"/>
                  </a:cubicBezTo>
                  <a:lnTo>
                    <a:pt x="2280" y="7648"/>
                  </a:lnTo>
                  <a:cubicBezTo>
                    <a:pt x="2087" y="7503"/>
                    <a:pt x="1909" y="7373"/>
                    <a:pt x="1737" y="7235"/>
                  </a:cubicBezTo>
                  <a:cubicBezTo>
                    <a:pt x="1707" y="7210"/>
                    <a:pt x="1694" y="7147"/>
                    <a:pt x="1694" y="7101"/>
                  </a:cubicBezTo>
                  <a:cubicBezTo>
                    <a:pt x="1691" y="6436"/>
                    <a:pt x="1693" y="5772"/>
                    <a:pt x="1693" y="5107"/>
                  </a:cubicBezTo>
                  <a:cubicBezTo>
                    <a:pt x="1693" y="4110"/>
                    <a:pt x="1693" y="3113"/>
                    <a:pt x="1693" y="2116"/>
                  </a:cubicBezTo>
                  <a:cubicBezTo>
                    <a:pt x="1693" y="1574"/>
                    <a:pt x="2022" y="1244"/>
                    <a:pt x="2559" y="1244"/>
                  </a:cubicBezTo>
                  <a:close/>
                  <a:moveTo>
                    <a:pt x="5771" y="8126"/>
                  </a:moveTo>
                  <a:cubicBezTo>
                    <a:pt x="5666" y="8126"/>
                    <a:pt x="5561" y="8128"/>
                    <a:pt x="5456" y="8134"/>
                  </a:cubicBezTo>
                  <a:cubicBezTo>
                    <a:pt x="5359" y="8138"/>
                    <a:pt x="5304" y="8217"/>
                    <a:pt x="5311" y="8314"/>
                  </a:cubicBezTo>
                  <a:cubicBezTo>
                    <a:pt x="5318" y="8409"/>
                    <a:pt x="5376" y="8472"/>
                    <a:pt x="5479" y="8475"/>
                  </a:cubicBezTo>
                  <a:cubicBezTo>
                    <a:pt x="5511" y="8475"/>
                    <a:pt x="5544" y="8476"/>
                    <a:pt x="5576" y="8476"/>
                  </a:cubicBezTo>
                  <a:cubicBezTo>
                    <a:pt x="5641" y="8476"/>
                    <a:pt x="5705" y="8475"/>
                    <a:pt x="5771" y="8475"/>
                  </a:cubicBezTo>
                  <a:lnTo>
                    <a:pt x="5771" y="8476"/>
                  </a:lnTo>
                  <a:lnTo>
                    <a:pt x="6063" y="8476"/>
                  </a:lnTo>
                  <a:cubicBezTo>
                    <a:pt x="6164" y="8467"/>
                    <a:pt x="6240" y="8400"/>
                    <a:pt x="6238" y="8309"/>
                  </a:cubicBezTo>
                  <a:cubicBezTo>
                    <a:pt x="6237" y="8211"/>
                    <a:pt x="6183" y="8137"/>
                    <a:pt x="6086" y="8133"/>
                  </a:cubicBezTo>
                  <a:cubicBezTo>
                    <a:pt x="5981" y="8128"/>
                    <a:pt x="5876" y="8126"/>
                    <a:pt x="5771" y="8126"/>
                  </a:cubicBezTo>
                  <a:close/>
                  <a:moveTo>
                    <a:pt x="1698" y="7673"/>
                  </a:moveTo>
                  <a:cubicBezTo>
                    <a:pt x="2114" y="7899"/>
                    <a:pt x="2324" y="8198"/>
                    <a:pt x="2270" y="8634"/>
                  </a:cubicBezTo>
                  <a:lnTo>
                    <a:pt x="1698" y="8634"/>
                  </a:lnTo>
                  <a:lnTo>
                    <a:pt x="1698" y="7673"/>
                  </a:lnTo>
                  <a:close/>
                  <a:moveTo>
                    <a:pt x="9845" y="7665"/>
                  </a:moveTo>
                  <a:lnTo>
                    <a:pt x="9845" y="8635"/>
                  </a:lnTo>
                  <a:lnTo>
                    <a:pt x="9285" y="8635"/>
                  </a:lnTo>
                  <a:cubicBezTo>
                    <a:pt x="9205" y="8269"/>
                    <a:pt x="9398" y="7936"/>
                    <a:pt x="9845" y="7665"/>
                  </a:cubicBezTo>
                  <a:close/>
                  <a:moveTo>
                    <a:pt x="9848" y="8999"/>
                  </a:moveTo>
                  <a:lnTo>
                    <a:pt x="9848" y="9419"/>
                  </a:lnTo>
                  <a:lnTo>
                    <a:pt x="9275" y="9419"/>
                  </a:lnTo>
                  <a:lnTo>
                    <a:pt x="9275" y="8999"/>
                  </a:lnTo>
                  <a:close/>
                  <a:moveTo>
                    <a:pt x="2273" y="9003"/>
                  </a:moveTo>
                  <a:lnTo>
                    <a:pt x="2273" y="9423"/>
                  </a:lnTo>
                  <a:lnTo>
                    <a:pt x="1700" y="9423"/>
                  </a:lnTo>
                  <a:lnTo>
                    <a:pt x="1700" y="9003"/>
                  </a:lnTo>
                  <a:close/>
                  <a:moveTo>
                    <a:pt x="3083" y="9429"/>
                  </a:moveTo>
                  <a:cubicBezTo>
                    <a:pt x="2986" y="9429"/>
                    <a:pt x="2912" y="9500"/>
                    <a:pt x="2909" y="9597"/>
                  </a:cubicBezTo>
                  <a:cubicBezTo>
                    <a:pt x="2906" y="9692"/>
                    <a:pt x="2978" y="9772"/>
                    <a:pt x="3072" y="9778"/>
                  </a:cubicBezTo>
                  <a:cubicBezTo>
                    <a:pt x="3075" y="9778"/>
                    <a:pt x="3079" y="9778"/>
                    <a:pt x="3083" y="9778"/>
                  </a:cubicBezTo>
                  <a:cubicBezTo>
                    <a:pt x="3173" y="9778"/>
                    <a:pt x="3255" y="9700"/>
                    <a:pt x="3258" y="9607"/>
                  </a:cubicBezTo>
                  <a:cubicBezTo>
                    <a:pt x="3263" y="9514"/>
                    <a:pt x="3188" y="9435"/>
                    <a:pt x="3094" y="9429"/>
                  </a:cubicBezTo>
                  <a:cubicBezTo>
                    <a:pt x="3091" y="9429"/>
                    <a:pt x="3087" y="9429"/>
                    <a:pt x="3083" y="9429"/>
                  </a:cubicBezTo>
                  <a:close/>
                  <a:moveTo>
                    <a:pt x="8465" y="9429"/>
                  </a:moveTo>
                  <a:cubicBezTo>
                    <a:pt x="8369" y="9429"/>
                    <a:pt x="8291" y="9504"/>
                    <a:pt x="8289" y="9600"/>
                  </a:cubicBezTo>
                  <a:cubicBezTo>
                    <a:pt x="8288" y="9694"/>
                    <a:pt x="8371" y="9779"/>
                    <a:pt x="8465" y="9779"/>
                  </a:cubicBezTo>
                  <a:cubicBezTo>
                    <a:pt x="8466" y="9779"/>
                    <a:pt x="8467" y="9779"/>
                    <a:pt x="8467" y="9779"/>
                  </a:cubicBezTo>
                  <a:cubicBezTo>
                    <a:pt x="8561" y="9776"/>
                    <a:pt x="8637" y="9700"/>
                    <a:pt x="8638" y="9604"/>
                  </a:cubicBezTo>
                  <a:cubicBezTo>
                    <a:pt x="8640" y="9507"/>
                    <a:pt x="8570" y="9432"/>
                    <a:pt x="8473" y="9429"/>
                  </a:cubicBezTo>
                  <a:cubicBezTo>
                    <a:pt x="8471" y="9429"/>
                    <a:pt x="8468" y="9429"/>
                    <a:pt x="8465" y="9429"/>
                  </a:cubicBezTo>
                  <a:close/>
                  <a:moveTo>
                    <a:pt x="4899" y="9376"/>
                  </a:moveTo>
                  <a:lnTo>
                    <a:pt x="4899" y="10083"/>
                  </a:lnTo>
                  <a:lnTo>
                    <a:pt x="4576" y="10083"/>
                  </a:lnTo>
                  <a:lnTo>
                    <a:pt x="4576" y="9376"/>
                  </a:lnTo>
                  <a:close/>
                  <a:moveTo>
                    <a:pt x="5590" y="9378"/>
                  </a:moveTo>
                  <a:lnTo>
                    <a:pt x="5590" y="10083"/>
                  </a:lnTo>
                  <a:lnTo>
                    <a:pt x="5267" y="10083"/>
                  </a:lnTo>
                  <a:lnTo>
                    <a:pt x="5267" y="9378"/>
                  </a:lnTo>
                  <a:close/>
                  <a:moveTo>
                    <a:pt x="6282" y="9375"/>
                  </a:moveTo>
                  <a:lnTo>
                    <a:pt x="6282" y="10083"/>
                  </a:lnTo>
                  <a:lnTo>
                    <a:pt x="5958" y="10083"/>
                  </a:lnTo>
                  <a:lnTo>
                    <a:pt x="5958" y="9375"/>
                  </a:lnTo>
                  <a:close/>
                  <a:moveTo>
                    <a:pt x="6970" y="9375"/>
                  </a:moveTo>
                  <a:lnTo>
                    <a:pt x="6970" y="10083"/>
                  </a:lnTo>
                  <a:lnTo>
                    <a:pt x="6650" y="10083"/>
                  </a:lnTo>
                  <a:lnTo>
                    <a:pt x="6650" y="9375"/>
                  </a:lnTo>
                  <a:close/>
                  <a:moveTo>
                    <a:pt x="4211" y="9415"/>
                  </a:moveTo>
                  <a:lnTo>
                    <a:pt x="4211" y="10084"/>
                  </a:lnTo>
                  <a:lnTo>
                    <a:pt x="3851" y="10084"/>
                  </a:lnTo>
                  <a:cubicBezTo>
                    <a:pt x="3955" y="9855"/>
                    <a:pt x="3943" y="9578"/>
                    <a:pt x="4211" y="9415"/>
                  </a:cubicBezTo>
                  <a:close/>
                  <a:moveTo>
                    <a:pt x="7341" y="9420"/>
                  </a:moveTo>
                  <a:cubicBezTo>
                    <a:pt x="7607" y="9573"/>
                    <a:pt x="7586" y="9856"/>
                    <a:pt x="7704" y="10087"/>
                  </a:cubicBezTo>
                  <a:lnTo>
                    <a:pt x="7341" y="10087"/>
                  </a:lnTo>
                  <a:lnTo>
                    <a:pt x="7341" y="9420"/>
                  </a:lnTo>
                  <a:close/>
                  <a:moveTo>
                    <a:pt x="5840" y="6913"/>
                  </a:moveTo>
                  <a:cubicBezTo>
                    <a:pt x="6316" y="6913"/>
                    <a:pt x="6792" y="6931"/>
                    <a:pt x="7268" y="6975"/>
                  </a:cubicBezTo>
                  <a:cubicBezTo>
                    <a:pt x="7603" y="7006"/>
                    <a:pt x="7936" y="7087"/>
                    <a:pt x="8267" y="7158"/>
                  </a:cubicBezTo>
                  <a:cubicBezTo>
                    <a:pt x="8365" y="7180"/>
                    <a:pt x="8455" y="7245"/>
                    <a:pt x="8570" y="7302"/>
                  </a:cubicBezTo>
                  <a:cubicBezTo>
                    <a:pt x="8426" y="7408"/>
                    <a:pt x="8289" y="7433"/>
                    <a:pt x="8146" y="7435"/>
                  </a:cubicBezTo>
                  <a:cubicBezTo>
                    <a:pt x="8054" y="7435"/>
                    <a:pt x="7963" y="7435"/>
                    <a:pt x="7872" y="7435"/>
                  </a:cubicBezTo>
                  <a:cubicBezTo>
                    <a:pt x="7781" y="7435"/>
                    <a:pt x="7690" y="7435"/>
                    <a:pt x="7599" y="7435"/>
                  </a:cubicBezTo>
                  <a:cubicBezTo>
                    <a:pt x="7418" y="7435"/>
                    <a:pt x="7236" y="7435"/>
                    <a:pt x="7054" y="7438"/>
                  </a:cubicBezTo>
                  <a:cubicBezTo>
                    <a:pt x="7000" y="7438"/>
                    <a:pt x="6926" y="7453"/>
                    <a:pt x="6896" y="7489"/>
                  </a:cubicBezTo>
                  <a:cubicBezTo>
                    <a:pt x="6862" y="7533"/>
                    <a:pt x="6838" y="7620"/>
                    <a:pt x="6859" y="7665"/>
                  </a:cubicBezTo>
                  <a:cubicBezTo>
                    <a:pt x="6882" y="7718"/>
                    <a:pt x="6959" y="7779"/>
                    <a:pt x="7013" y="7781"/>
                  </a:cubicBezTo>
                  <a:cubicBezTo>
                    <a:pt x="7222" y="7784"/>
                    <a:pt x="7431" y="7787"/>
                    <a:pt x="7640" y="7787"/>
                  </a:cubicBezTo>
                  <a:cubicBezTo>
                    <a:pt x="7849" y="7787"/>
                    <a:pt x="8058" y="7784"/>
                    <a:pt x="8267" y="7778"/>
                  </a:cubicBezTo>
                  <a:cubicBezTo>
                    <a:pt x="8503" y="7769"/>
                    <a:pt x="8711" y="7664"/>
                    <a:pt x="8905" y="7499"/>
                  </a:cubicBezTo>
                  <a:lnTo>
                    <a:pt x="8905" y="10090"/>
                  </a:lnTo>
                  <a:cubicBezTo>
                    <a:pt x="8826" y="10090"/>
                    <a:pt x="8747" y="10090"/>
                    <a:pt x="8666" y="10090"/>
                  </a:cubicBezTo>
                  <a:cubicBezTo>
                    <a:pt x="8586" y="10090"/>
                    <a:pt x="8504" y="10090"/>
                    <a:pt x="8423" y="10088"/>
                  </a:cubicBezTo>
                  <a:cubicBezTo>
                    <a:pt x="8358" y="10088"/>
                    <a:pt x="8283" y="10100"/>
                    <a:pt x="8216" y="10100"/>
                  </a:cubicBezTo>
                  <a:cubicBezTo>
                    <a:pt x="8164" y="10100"/>
                    <a:pt x="8117" y="10093"/>
                    <a:pt x="8083" y="10068"/>
                  </a:cubicBezTo>
                  <a:cubicBezTo>
                    <a:pt x="8005" y="10011"/>
                    <a:pt x="7995" y="9861"/>
                    <a:pt x="7956" y="9751"/>
                  </a:cubicBezTo>
                  <a:cubicBezTo>
                    <a:pt x="7933" y="9684"/>
                    <a:pt x="7913" y="9617"/>
                    <a:pt x="7889" y="9551"/>
                  </a:cubicBezTo>
                  <a:cubicBezTo>
                    <a:pt x="7769" y="9228"/>
                    <a:pt x="7493" y="9020"/>
                    <a:pt x="7148" y="9017"/>
                  </a:cubicBezTo>
                  <a:cubicBezTo>
                    <a:pt x="6691" y="9015"/>
                    <a:pt x="6234" y="9014"/>
                    <a:pt x="5777" y="9014"/>
                  </a:cubicBezTo>
                  <a:cubicBezTo>
                    <a:pt x="5319" y="9014"/>
                    <a:pt x="4862" y="9015"/>
                    <a:pt x="4405" y="9017"/>
                  </a:cubicBezTo>
                  <a:cubicBezTo>
                    <a:pt x="4054" y="9019"/>
                    <a:pt x="3775" y="9228"/>
                    <a:pt x="3657" y="9557"/>
                  </a:cubicBezTo>
                  <a:cubicBezTo>
                    <a:pt x="3604" y="9708"/>
                    <a:pt x="3559" y="9862"/>
                    <a:pt x="3502" y="10011"/>
                  </a:cubicBezTo>
                  <a:cubicBezTo>
                    <a:pt x="3489" y="10044"/>
                    <a:pt x="3442" y="10086"/>
                    <a:pt x="3411" y="10086"/>
                  </a:cubicBezTo>
                  <a:cubicBezTo>
                    <a:pt x="3270" y="10090"/>
                    <a:pt x="3129" y="10090"/>
                    <a:pt x="2986" y="10090"/>
                  </a:cubicBezTo>
                  <a:cubicBezTo>
                    <a:pt x="2872" y="10090"/>
                    <a:pt x="2757" y="10090"/>
                    <a:pt x="2640" y="10090"/>
                  </a:cubicBezTo>
                  <a:lnTo>
                    <a:pt x="2640" y="7494"/>
                  </a:lnTo>
                  <a:cubicBezTo>
                    <a:pt x="2924" y="7753"/>
                    <a:pt x="3252" y="7790"/>
                    <a:pt x="3595" y="7790"/>
                  </a:cubicBezTo>
                  <a:cubicBezTo>
                    <a:pt x="3610" y="7790"/>
                    <a:pt x="3624" y="7789"/>
                    <a:pt x="3639" y="7789"/>
                  </a:cubicBezTo>
                  <a:cubicBezTo>
                    <a:pt x="4015" y="7786"/>
                    <a:pt x="4392" y="7785"/>
                    <a:pt x="4769" y="7785"/>
                  </a:cubicBezTo>
                  <a:cubicBezTo>
                    <a:pt x="5221" y="7785"/>
                    <a:pt x="5673" y="7786"/>
                    <a:pt x="6126" y="7786"/>
                  </a:cubicBezTo>
                  <a:cubicBezTo>
                    <a:pt x="6147" y="7786"/>
                    <a:pt x="6167" y="7787"/>
                    <a:pt x="6188" y="7787"/>
                  </a:cubicBezTo>
                  <a:cubicBezTo>
                    <a:pt x="6199" y="7787"/>
                    <a:pt x="6209" y="7787"/>
                    <a:pt x="6220" y="7786"/>
                  </a:cubicBezTo>
                  <a:cubicBezTo>
                    <a:pt x="6345" y="7782"/>
                    <a:pt x="6425" y="7712"/>
                    <a:pt x="6425" y="7608"/>
                  </a:cubicBezTo>
                  <a:cubicBezTo>
                    <a:pt x="6423" y="7504"/>
                    <a:pt x="6345" y="7436"/>
                    <a:pt x="6217" y="7436"/>
                  </a:cubicBezTo>
                  <a:cubicBezTo>
                    <a:pt x="5619" y="7435"/>
                    <a:pt x="5020" y="7435"/>
                    <a:pt x="4422" y="7435"/>
                  </a:cubicBezTo>
                  <a:cubicBezTo>
                    <a:pt x="4195" y="7435"/>
                    <a:pt x="3969" y="7435"/>
                    <a:pt x="3742" y="7435"/>
                  </a:cubicBezTo>
                  <a:cubicBezTo>
                    <a:pt x="3629" y="7435"/>
                    <a:pt x="3516" y="7435"/>
                    <a:pt x="3402" y="7435"/>
                  </a:cubicBezTo>
                  <a:cubicBezTo>
                    <a:pt x="3260" y="7435"/>
                    <a:pt x="3126" y="7403"/>
                    <a:pt x="2968" y="7302"/>
                  </a:cubicBezTo>
                  <a:cubicBezTo>
                    <a:pt x="3113" y="7238"/>
                    <a:pt x="3227" y="7174"/>
                    <a:pt x="3348" y="7134"/>
                  </a:cubicBezTo>
                  <a:cubicBezTo>
                    <a:pt x="3741" y="7007"/>
                    <a:pt x="4151" y="6972"/>
                    <a:pt x="4562" y="6950"/>
                  </a:cubicBezTo>
                  <a:cubicBezTo>
                    <a:pt x="4988" y="6927"/>
                    <a:pt x="5414" y="6913"/>
                    <a:pt x="5840" y="6913"/>
                  </a:cubicBezTo>
                  <a:close/>
                  <a:moveTo>
                    <a:pt x="8909" y="10450"/>
                  </a:moveTo>
                  <a:lnTo>
                    <a:pt x="8909" y="10772"/>
                  </a:lnTo>
                  <a:lnTo>
                    <a:pt x="2634" y="10772"/>
                  </a:lnTo>
                  <a:lnTo>
                    <a:pt x="2634" y="10450"/>
                  </a:lnTo>
                  <a:close/>
                  <a:moveTo>
                    <a:pt x="9846" y="9781"/>
                  </a:moveTo>
                  <a:cubicBezTo>
                    <a:pt x="9845" y="10041"/>
                    <a:pt x="9855" y="10298"/>
                    <a:pt x="9842" y="10553"/>
                  </a:cubicBezTo>
                  <a:cubicBezTo>
                    <a:pt x="9835" y="10668"/>
                    <a:pt x="9745" y="10754"/>
                    <a:pt x="9626" y="10769"/>
                  </a:cubicBezTo>
                  <a:cubicBezTo>
                    <a:pt x="9582" y="10775"/>
                    <a:pt x="9537" y="10776"/>
                    <a:pt x="9493" y="10776"/>
                  </a:cubicBezTo>
                  <a:cubicBezTo>
                    <a:pt x="9421" y="10776"/>
                    <a:pt x="9348" y="10772"/>
                    <a:pt x="9274" y="10772"/>
                  </a:cubicBezTo>
                  <a:lnTo>
                    <a:pt x="9274" y="9786"/>
                  </a:lnTo>
                  <a:cubicBezTo>
                    <a:pt x="9298" y="9784"/>
                    <a:pt x="9316" y="9781"/>
                    <a:pt x="9335" y="9781"/>
                  </a:cubicBezTo>
                  <a:close/>
                  <a:moveTo>
                    <a:pt x="2273" y="9789"/>
                  </a:moveTo>
                  <a:lnTo>
                    <a:pt x="2273" y="10778"/>
                  </a:lnTo>
                  <a:cubicBezTo>
                    <a:pt x="2203" y="10778"/>
                    <a:pt x="2138" y="10781"/>
                    <a:pt x="2073" y="10781"/>
                  </a:cubicBezTo>
                  <a:cubicBezTo>
                    <a:pt x="2035" y="10781"/>
                    <a:pt x="1997" y="10780"/>
                    <a:pt x="1959" y="10776"/>
                  </a:cubicBezTo>
                  <a:cubicBezTo>
                    <a:pt x="1807" y="10762"/>
                    <a:pt x="1700" y="10652"/>
                    <a:pt x="1696" y="10499"/>
                  </a:cubicBezTo>
                  <a:cubicBezTo>
                    <a:pt x="1688" y="10265"/>
                    <a:pt x="1694" y="10033"/>
                    <a:pt x="1694" y="9789"/>
                  </a:cubicBezTo>
                  <a:close/>
                  <a:moveTo>
                    <a:pt x="9671" y="11140"/>
                  </a:moveTo>
                  <a:cubicBezTo>
                    <a:pt x="9690" y="11312"/>
                    <a:pt x="9692" y="11480"/>
                    <a:pt x="9529" y="11597"/>
                  </a:cubicBezTo>
                  <a:cubicBezTo>
                    <a:pt x="9469" y="11640"/>
                    <a:pt x="9400" y="11661"/>
                    <a:pt x="9330" y="11661"/>
                  </a:cubicBezTo>
                  <a:cubicBezTo>
                    <a:pt x="9266" y="11661"/>
                    <a:pt x="9202" y="11643"/>
                    <a:pt x="9144" y="11607"/>
                  </a:cubicBezTo>
                  <a:cubicBezTo>
                    <a:pt x="9006" y="11519"/>
                    <a:pt x="8959" y="11378"/>
                    <a:pt x="8996" y="11140"/>
                  </a:cubicBezTo>
                  <a:close/>
                  <a:moveTo>
                    <a:pt x="2556" y="11138"/>
                  </a:moveTo>
                  <a:cubicBezTo>
                    <a:pt x="2579" y="11319"/>
                    <a:pt x="2577" y="11482"/>
                    <a:pt x="2416" y="11597"/>
                  </a:cubicBezTo>
                  <a:cubicBezTo>
                    <a:pt x="2356" y="11640"/>
                    <a:pt x="2287" y="11662"/>
                    <a:pt x="2217" y="11662"/>
                  </a:cubicBezTo>
                  <a:cubicBezTo>
                    <a:pt x="2154" y="11662"/>
                    <a:pt x="2090" y="11644"/>
                    <a:pt x="2033" y="11607"/>
                  </a:cubicBezTo>
                  <a:cubicBezTo>
                    <a:pt x="1858" y="11493"/>
                    <a:pt x="1857" y="11321"/>
                    <a:pt x="1875" y="11138"/>
                  </a:cubicBezTo>
                  <a:close/>
                  <a:moveTo>
                    <a:pt x="9365" y="0"/>
                  </a:moveTo>
                  <a:cubicBezTo>
                    <a:pt x="9343" y="8"/>
                    <a:pt x="9322" y="19"/>
                    <a:pt x="9301" y="23"/>
                  </a:cubicBezTo>
                  <a:cubicBezTo>
                    <a:pt x="8815" y="113"/>
                    <a:pt x="8443" y="368"/>
                    <a:pt x="8193" y="794"/>
                  </a:cubicBezTo>
                  <a:cubicBezTo>
                    <a:pt x="8146" y="874"/>
                    <a:pt x="8096" y="894"/>
                    <a:pt x="8009" y="894"/>
                  </a:cubicBezTo>
                  <a:cubicBezTo>
                    <a:pt x="6194" y="892"/>
                    <a:pt x="4379" y="892"/>
                    <a:pt x="2566" y="892"/>
                  </a:cubicBezTo>
                  <a:cubicBezTo>
                    <a:pt x="1827" y="892"/>
                    <a:pt x="1342" y="1379"/>
                    <a:pt x="1341" y="2120"/>
                  </a:cubicBezTo>
                  <a:cubicBezTo>
                    <a:pt x="1341" y="2637"/>
                    <a:pt x="1341" y="3153"/>
                    <a:pt x="1341" y="3668"/>
                  </a:cubicBezTo>
                  <a:lnTo>
                    <a:pt x="1341" y="3792"/>
                  </a:lnTo>
                  <a:cubicBezTo>
                    <a:pt x="1023" y="3812"/>
                    <a:pt x="828" y="3955"/>
                    <a:pt x="768" y="4262"/>
                  </a:cubicBezTo>
                  <a:cubicBezTo>
                    <a:pt x="764" y="4284"/>
                    <a:pt x="714" y="4311"/>
                    <a:pt x="684" y="4312"/>
                  </a:cubicBezTo>
                  <a:cubicBezTo>
                    <a:pt x="629" y="4315"/>
                    <a:pt x="573" y="4315"/>
                    <a:pt x="517" y="4315"/>
                  </a:cubicBezTo>
                  <a:cubicBezTo>
                    <a:pt x="464" y="4315"/>
                    <a:pt x="412" y="4315"/>
                    <a:pt x="359" y="4315"/>
                  </a:cubicBezTo>
                  <a:cubicBezTo>
                    <a:pt x="338" y="4315"/>
                    <a:pt x="318" y="4315"/>
                    <a:pt x="297" y="4315"/>
                  </a:cubicBezTo>
                  <a:cubicBezTo>
                    <a:pt x="117" y="4319"/>
                    <a:pt x="9" y="4419"/>
                    <a:pt x="8" y="4597"/>
                  </a:cubicBezTo>
                  <a:cubicBezTo>
                    <a:pt x="3" y="5000"/>
                    <a:pt x="0" y="5403"/>
                    <a:pt x="9" y="5805"/>
                  </a:cubicBezTo>
                  <a:cubicBezTo>
                    <a:pt x="16" y="6175"/>
                    <a:pt x="274" y="6465"/>
                    <a:pt x="639" y="6532"/>
                  </a:cubicBezTo>
                  <a:cubicBezTo>
                    <a:pt x="676" y="6538"/>
                    <a:pt x="713" y="6542"/>
                    <a:pt x="747" y="6542"/>
                  </a:cubicBezTo>
                  <a:cubicBezTo>
                    <a:pt x="973" y="6542"/>
                    <a:pt x="1116" y="6394"/>
                    <a:pt x="1117" y="6141"/>
                  </a:cubicBezTo>
                  <a:cubicBezTo>
                    <a:pt x="1120" y="5798"/>
                    <a:pt x="1119" y="5453"/>
                    <a:pt x="1119" y="5110"/>
                  </a:cubicBezTo>
                  <a:cubicBezTo>
                    <a:pt x="1119" y="4855"/>
                    <a:pt x="1116" y="4601"/>
                    <a:pt x="1120" y="4346"/>
                  </a:cubicBezTo>
                  <a:cubicBezTo>
                    <a:pt x="1123" y="4222"/>
                    <a:pt x="1177" y="4163"/>
                    <a:pt x="1286" y="4163"/>
                  </a:cubicBezTo>
                  <a:cubicBezTo>
                    <a:pt x="1303" y="4163"/>
                    <a:pt x="1321" y="4164"/>
                    <a:pt x="1341" y="4167"/>
                  </a:cubicBezTo>
                  <a:lnTo>
                    <a:pt x="1341" y="4307"/>
                  </a:lnTo>
                  <a:cubicBezTo>
                    <a:pt x="1341" y="6344"/>
                    <a:pt x="1341" y="8380"/>
                    <a:pt x="1345" y="10417"/>
                  </a:cubicBezTo>
                  <a:cubicBezTo>
                    <a:pt x="1345" y="10540"/>
                    <a:pt x="1358" y="10681"/>
                    <a:pt x="1419" y="10778"/>
                  </a:cubicBezTo>
                  <a:cubicBezTo>
                    <a:pt x="1513" y="10926"/>
                    <a:pt x="1523" y="11073"/>
                    <a:pt x="1518" y="11234"/>
                  </a:cubicBezTo>
                  <a:cubicBezTo>
                    <a:pt x="1516" y="11281"/>
                    <a:pt x="1519" y="11328"/>
                    <a:pt x="1522" y="11373"/>
                  </a:cubicBezTo>
                  <a:cubicBezTo>
                    <a:pt x="1553" y="11736"/>
                    <a:pt x="1856" y="12013"/>
                    <a:pt x="2220" y="12013"/>
                  </a:cubicBezTo>
                  <a:cubicBezTo>
                    <a:pt x="2225" y="12013"/>
                    <a:pt x="2229" y="12013"/>
                    <a:pt x="2234" y="12013"/>
                  </a:cubicBezTo>
                  <a:cubicBezTo>
                    <a:pt x="2597" y="12006"/>
                    <a:pt x="2898" y="11717"/>
                    <a:pt x="2915" y="11353"/>
                  </a:cubicBezTo>
                  <a:cubicBezTo>
                    <a:pt x="2919" y="11285"/>
                    <a:pt x="2916" y="11215"/>
                    <a:pt x="2916" y="11144"/>
                  </a:cubicBezTo>
                  <a:lnTo>
                    <a:pt x="8633" y="11144"/>
                  </a:lnTo>
                  <a:cubicBezTo>
                    <a:pt x="8633" y="11214"/>
                    <a:pt x="8631" y="11275"/>
                    <a:pt x="8633" y="11338"/>
                  </a:cubicBezTo>
                  <a:cubicBezTo>
                    <a:pt x="8647" y="11708"/>
                    <a:pt x="8945" y="12004"/>
                    <a:pt x="9311" y="12013"/>
                  </a:cubicBezTo>
                  <a:cubicBezTo>
                    <a:pt x="9317" y="12013"/>
                    <a:pt x="9324" y="12013"/>
                    <a:pt x="9330" y="12013"/>
                  </a:cubicBezTo>
                  <a:cubicBezTo>
                    <a:pt x="9696" y="12013"/>
                    <a:pt x="9999" y="11734"/>
                    <a:pt x="10027" y="11366"/>
                  </a:cubicBezTo>
                  <a:cubicBezTo>
                    <a:pt x="10034" y="11249"/>
                    <a:pt x="10027" y="11133"/>
                    <a:pt x="10033" y="11014"/>
                  </a:cubicBezTo>
                  <a:cubicBezTo>
                    <a:pt x="10036" y="10974"/>
                    <a:pt x="10046" y="10927"/>
                    <a:pt x="10069" y="10896"/>
                  </a:cubicBezTo>
                  <a:cubicBezTo>
                    <a:pt x="10171" y="10754"/>
                    <a:pt x="10210" y="10597"/>
                    <a:pt x="10208" y="10423"/>
                  </a:cubicBezTo>
                  <a:cubicBezTo>
                    <a:pt x="10207" y="8757"/>
                    <a:pt x="10208" y="7091"/>
                    <a:pt x="10208" y="5425"/>
                  </a:cubicBezTo>
                  <a:cubicBezTo>
                    <a:pt x="10208" y="5382"/>
                    <a:pt x="10217" y="5329"/>
                    <a:pt x="10197" y="5299"/>
                  </a:cubicBezTo>
                  <a:cubicBezTo>
                    <a:pt x="10163" y="5248"/>
                    <a:pt x="10113" y="5187"/>
                    <a:pt x="10060" y="5174"/>
                  </a:cubicBezTo>
                  <a:cubicBezTo>
                    <a:pt x="10054" y="5173"/>
                    <a:pt x="10047" y="5172"/>
                    <a:pt x="10039" y="5172"/>
                  </a:cubicBezTo>
                  <a:cubicBezTo>
                    <a:pt x="9992" y="5172"/>
                    <a:pt x="9930" y="5202"/>
                    <a:pt x="9899" y="5235"/>
                  </a:cubicBezTo>
                  <a:cubicBezTo>
                    <a:pt x="9865" y="5272"/>
                    <a:pt x="9858" y="5342"/>
                    <a:pt x="9858" y="5399"/>
                  </a:cubicBezTo>
                  <a:cubicBezTo>
                    <a:pt x="9855" y="5969"/>
                    <a:pt x="9856" y="6540"/>
                    <a:pt x="9855" y="7111"/>
                  </a:cubicBezTo>
                  <a:cubicBezTo>
                    <a:pt x="9853" y="7153"/>
                    <a:pt x="9842" y="7211"/>
                    <a:pt x="9814" y="7234"/>
                  </a:cubicBezTo>
                  <a:cubicBezTo>
                    <a:pt x="9641" y="7372"/>
                    <a:pt x="9463" y="7503"/>
                    <a:pt x="9277" y="7643"/>
                  </a:cubicBezTo>
                  <a:lnTo>
                    <a:pt x="9277" y="3190"/>
                  </a:lnTo>
                  <a:lnTo>
                    <a:pt x="9856" y="3190"/>
                  </a:lnTo>
                  <a:lnTo>
                    <a:pt x="9856" y="3318"/>
                  </a:lnTo>
                  <a:cubicBezTo>
                    <a:pt x="9856" y="3720"/>
                    <a:pt x="9855" y="4123"/>
                    <a:pt x="9856" y="4526"/>
                  </a:cubicBezTo>
                  <a:cubicBezTo>
                    <a:pt x="9856" y="4668"/>
                    <a:pt x="9915" y="4744"/>
                    <a:pt x="10026" y="4747"/>
                  </a:cubicBezTo>
                  <a:cubicBezTo>
                    <a:pt x="10028" y="4747"/>
                    <a:pt x="10030" y="4747"/>
                    <a:pt x="10032" y="4747"/>
                  </a:cubicBezTo>
                  <a:cubicBezTo>
                    <a:pt x="10143" y="4747"/>
                    <a:pt x="10207" y="4667"/>
                    <a:pt x="10208" y="4525"/>
                  </a:cubicBezTo>
                  <a:cubicBezTo>
                    <a:pt x="10208" y="4402"/>
                    <a:pt x="10208" y="4278"/>
                    <a:pt x="10208" y="4156"/>
                  </a:cubicBezTo>
                  <a:cubicBezTo>
                    <a:pt x="10381" y="4160"/>
                    <a:pt x="10430" y="4214"/>
                    <a:pt x="10430" y="4386"/>
                  </a:cubicBezTo>
                  <a:cubicBezTo>
                    <a:pt x="10432" y="4973"/>
                    <a:pt x="10429" y="5560"/>
                    <a:pt x="10432" y="6146"/>
                  </a:cubicBezTo>
                  <a:cubicBezTo>
                    <a:pt x="10433" y="6393"/>
                    <a:pt x="10579" y="6542"/>
                    <a:pt x="10803" y="6542"/>
                  </a:cubicBezTo>
                  <a:cubicBezTo>
                    <a:pt x="10835" y="6542"/>
                    <a:pt x="10868" y="6539"/>
                    <a:pt x="10903" y="6533"/>
                  </a:cubicBezTo>
                  <a:cubicBezTo>
                    <a:pt x="11262" y="6469"/>
                    <a:pt x="11523" y="6198"/>
                    <a:pt x="11537" y="5836"/>
                  </a:cubicBezTo>
                  <a:cubicBezTo>
                    <a:pt x="11553" y="5418"/>
                    <a:pt x="11546" y="4999"/>
                    <a:pt x="11540" y="4581"/>
                  </a:cubicBezTo>
                  <a:cubicBezTo>
                    <a:pt x="11539" y="4416"/>
                    <a:pt x="11427" y="4319"/>
                    <a:pt x="11259" y="4315"/>
                  </a:cubicBezTo>
                  <a:cubicBezTo>
                    <a:pt x="11205" y="4314"/>
                    <a:pt x="11150" y="4311"/>
                    <a:pt x="11095" y="4311"/>
                  </a:cubicBezTo>
                  <a:cubicBezTo>
                    <a:pt x="11052" y="4311"/>
                    <a:pt x="11009" y="4313"/>
                    <a:pt x="10966" y="4317"/>
                  </a:cubicBezTo>
                  <a:cubicBezTo>
                    <a:pt x="10950" y="4318"/>
                    <a:pt x="10936" y="4318"/>
                    <a:pt x="10922" y="4318"/>
                  </a:cubicBezTo>
                  <a:cubicBezTo>
                    <a:pt x="10833" y="4318"/>
                    <a:pt x="10782" y="4289"/>
                    <a:pt x="10751" y="4168"/>
                  </a:cubicBezTo>
                  <a:cubicBezTo>
                    <a:pt x="10684" y="3911"/>
                    <a:pt x="10479" y="3804"/>
                    <a:pt x="10207" y="3794"/>
                  </a:cubicBezTo>
                  <a:cubicBezTo>
                    <a:pt x="10207" y="3596"/>
                    <a:pt x="10214" y="3401"/>
                    <a:pt x="10205" y="3207"/>
                  </a:cubicBezTo>
                  <a:cubicBezTo>
                    <a:pt x="10201" y="3107"/>
                    <a:pt x="10231" y="3057"/>
                    <a:pt x="10321" y="3010"/>
                  </a:cubicBezTo>
                  <a:cubicBezTo>
                    <a:pt x="10892" y="2713"/>
                    <a:pt x="11231" y="2080"/>
                    <a:pt x="11165" y="1455"/>
                  </a:cubicBezTo>
                  <a:cubicBezTo>
                    <a:pt x="11093" y="780"/>
                    <a:pt x="10631" y="228"/>
                    <a:pt x="9989" y="56"/>
                  </a:cubicBezTo>
                  <a:cubicBezTo>
                    <a:pt x="9913" y="36"/>
                    <a:pt x="9838" y="19"/>
                    <a:pt x="9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587" name="Google Shape;587;p47"/>
            <p:cNvCxnSpPr/>
            <p:nvPr/>
          </p:nvCxnSpPr>
          <p:spPr>
            <a:xfrm>
              <a:off x="1804767" y="2365571"/>
              <a:ext cx="4386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8" name="Google Shape;588;p47"/>
          <p:cNvSpPr/>
          <p:nvPr/>
        </p:nvSpPr>
        <p:spPr>
          <a:xfrm flipH="1">
            <a:off x="3242291" y="1548075"/>
            <a:ext cx="1184099" cy="2806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1DBFC6D-F008-48E2-822E-1F8AA6A27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7961" y="1548075"/>
            <a:ext cx="2595962" cy="25959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3.58025E-6 L -0.31528 -0.0040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64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BFCB4-CCE5-9427-FD44-E02C6E523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95944"/>
            <a:ext cx="7717500" cy="576000"/>
          </a:xfrm>
        </p:spPr>
        <p:txBody>
          <a:bodyPr/>
          <a:lstStyle/>
          <a:p>
            <a:r>
              <a:rPr lang="en-IN" dirty="0"/>
              <a:t>Technical Feasibility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7B0C2-6100-153B-500B-9094EF634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49" y="920298"/>
            <a:ext cx="7337757" cy="4027258"/>
          </a:xfrm>
        </p:spPr>
        <p:txBody>
          <a:bodyPr/>
          <a:lstStyle/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Integration &amp; Real-Time Processing: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Utilizes existing real-time vehicle sensor data (e.g., RPM, oil pressure, temperatures) seamlessly integrated with machine learning pipelines.</a:t>
            </a:r>
          </a:p>
          <a:p>
            <a:pPr marL="1397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 Development: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Proven models trained on historical and live data can accurately predict engine health. Algorithms can be adapted to different vehicle types with minor adjustments.</a:t>
            </a:r>
          </a:p>
          <a:p>
            <a:pPr marL="1397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(UI) Implementation: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Interactive platforms like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offer real-time prediction capabilities with minimal latency.</a:t>
            </a:r>
          </a:p>
        </p:txBody>
      </p:sp>
    </p:spTree>
    <p:extLst>
      <p:ext uri="{BB962C8B-B14F-4D97-AF65-F5344CB8AC3E}">
        <p14:creationId xmlns:p14="http://schemas.microsoft.com/office/powerpoint/2010/main" val="1010038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D45A7-4031-E8D9-0D47-BAA259C4E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384375"/>
            <a:ext cx="7717500" cy="576000"/>
          </a:xfrm>
        </p:spPr>
        <p:txBody>
          <a:bodyPr/>
          <a:lstStyle/>
          <a:p>
            <a:r>
              <a:rPr lang="en-US" dirty="0"/>
              <a:t>Industry impact &amp; Scalability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2CB17B-7C96-E66D-DECA-C897D80B8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50" y="1246870"/>
            <a:ext cx="7259175" cy="3431266"/>
          </a:xfrm>
        </p:spPr>
        <p:txBody>
          <a:bodyPr/>
          <a:lstStyle/>
          <a:p>
            <a:pPr marL="139700" indent="0" algn="just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Adoption Trends: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Increasing integration of AI and IoT in the automotive sector supports industry growth.</a:t>
            </a:r>
          </a:p>
          <a:p>
            <a:pPr marL="139700" indent="0" algn="just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Adaptability: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can be expanded for different types of vehicles and engines with adjustable sensor integration.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 algn="just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Long-term Benefits: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Enhances operational efficiency and longevity of vehicles, boosting industry-wide adoption.</a:t>
            </a:r>
          </a:p>
          <a:p>
            <a:pPr algn="just"/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062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9543B-90D5-0F49-8251-3E1476DC9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351717"/>
            <a:ext cx="7717500" cy="576000"/>
          </a:xfrm>
        </p:spPr>
        <p:txBody>
          <a:bodyPr/>
          <a:lstStyle/>
          <a:p>
            <a:r>
              <a:rPr lang="en-IN" dirty="0"/>
              <a:t>Market Potential &amp; Business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D9CF99-2510-09CF-CFCF-367430D3F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50" y="1246869"/>
            <a:ext cx="7280606" cy="3544913"/>
          </a:xfrm>
        </p:spPr>
        <p:txBody>
          <a:bodyPr/>
          <a:lstStyle/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Growth: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maintenance market forecasted to reach $23.5 billion by 2024, with fleet management rising to $34 billion by 2025.</a:t>
            </a:r>
          </a:p>
          <a:p>
            <a:pPr marL="139700" indent="0" algn="just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Market: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Fleet operators, automotive manufacturers, and large-scale transport services.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 algn="just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Partnership Opportunities: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Collaborations with IoT service providers, automotive diagnostic tool manufacturers, and data analytics firms.</a:t>
            </a:r>
          </a:p>
          <a:p>
            <a:pPr algn="just"/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356001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EV (Electric Vehicles) Day by Slidesgo">
  <a:themeElements>
    <a:clrScheme name="Simple Light">
      <a:dk1>
        <a:srgbClr val="3F5A42"/>
      </a:dk1>
      <a:lt1>
        <a:srgbClr val="1B667A"/>
      </a:lt1>
      <a:dk2>
        <a:srgbClr val="FD7964"/>
      </a:dk2>
      <a:lt2>
        <a:srgbClr val="718A1D"/>
      </a:lt2>
      <a:accent1>
        <a:srgbClr val="CCCA69"/>
      </a:accent1>
      <a:accent2>
        <a:srgbClr val="F8D304"/>
      </a:accent2>
      <a:accent3>
        <a:srgbClr val="9DA6EC"/>
      </a:accent3>
      <a:accent4>
        <a:srgbClr val="D2D6FF"/>
      </a:accent4>
      <a:accent5>
        <a:srgbClr val="E8EBE5"/>
      </a:accent5>
      <a:accent6>
        <a:srgbClr val="FFFFFF"/>
      </a:accent6>
      <a:hlink>
        <a:srgbClr val="3436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1044</Words>
  <Application>Microsoft Office PowerPoint</Application>
  <PresentationFormat>On-screen Show (16:9)</PresentationFormat>
  <Paragraphs>155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Times New Roman</vt:lpstr>
      <vt:lpstr>Nunito</vt:lpstr>
      <vt:lpstr>Montserrat</vt:lpstr>
      <vt:lpstr>Montserrat ExtraBold</vt:lpstr>
      <vt:lpstr>Wingdings</vt:lpstr>
      <vt:lpstr>Nanum Gothic</vt:lpstr>
      <vt:lpstr>World EV (Electric Vehicles) Day by Slidesgo</vt:lpstr>
      <vt:lpstr>Predictive Maintenance for Vehicle Engines Using Machine Learning and Real-Time Sensor Data</vt:lpstr>
      <vt:lpstr>Team Members</vt:lpstr>
      <vt:lpstr>Scope Of The Project</vt:lpstr>
      <vt:lpstr>Problem Statement</vt:lpstr>
      <vt:lpstr>Relevance</vt:lpstr>
      <vt:lpstr>Objective</vt:lpstr>
      <vt:lpstr>Technical Feasibility</vt:lpstr>
      <vt:lpstr>Industry impact &amp; Scalability</vt:lpstr>
      <vt:lpstr>Market Potential &amp; Business Model</vt:lpstr>
      <vt:lpstr>Security &amp; Compliance</vt:lpstr>
      <vt:lpstr>Literature Survey</vt:lpstr>
      <vt:lpstr>Literature Survey</vt:lpstr>
      <vt:lpstr>Existing Systems</vt:lpstr>
      <vt:lpstr>Proposed System</vt:lpstr>
      <vt:lpstr>Gradient Boost Classifier</vt:lpstr>
      <vt:lpstr>Post-processing</vt:lpstr>
      <vt:lpstr>Result</vt:lpstr>
      <vt:lpstr>Result</vt:lpstr>
      <vt:lpstr>PowerPoint Presentation</vt:lpstr>
      <vt:lpstr>Conclusion</vt:lpstr>
      <vt:lpstr>Thanks!!!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Maintenance for Vehicle Engines Using Machine Learning and Real-Time Sensor Data</dc:title>
  <cp:lastModifiedBy>sai sriram</cp:lastModifiedBy>
  <cp:revision>18</cp:revision>
  <dcterms:modified xsi:type="dcterms:W3CDTF">2025-04-11T06:44:08Z</dcterms:modified>
</cp:coreProperties>
</file>